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805" r:id="rId2"/>
    <p:sldId id="257" r:id="rId3"/>
    <p:sldId id="258" r:id="rId4"/>
    <p:sldId id="259" r:id="rId5"/>
    <p:sldId id="260" r:id="rId6"/>
    <p:sldId id="808" r:id="rId7"/>
    <p:sldId id="261" r:id="rId8"/>
    <p:sldId id="835" r:id="rId9"/>
    <p:sldId id="828" r:id="rId10"/>
    <p:sldId id="830" r:id="rId11"/>
    <p:sldId id="831" r:id="rId12"/>
    <p:sldId id="262" r:id="rId13"/>
    <p:sldId id="806" r:id="rId14"/>
    <p:sldId id="823" r:id="rId15"/>
    <p:sldId id="263" r:id="rId16"/>
    <p:sldId id="825" r:id="rId17"/>
    <p:sldId id="264" r:id="rId18"/>
    <p:sldId id="824" r:id="rId19"/>
    <p:sldId id="266" r:id="rId20"/>
    <p:sldId id="265" r:id="rId21"/>
    <p:sldId id="858" r:id="rId22"/>
    <p:sldId id="859" r:id="rId23"/>
    <p:sldId id="860" r:id="rId24"/>
    <p:sldId id="861" r:id="rId25"/>
    <p:sldId id="268" r:id="rId26"/>
    <p:sldId id="862" r:id="rId27"/>
    <p:sldId id="809" r:id="rId28"/>
    <p:sldId id="273" r:id="rId29"/>
    <p:sldId id="810" r:id="rId30"/>
    <p:sldId id="827" r:id="rId31"/>
    <p:sldId id="801" r:id="rId32"/>
    <p:sldId id="274" r:id="rId33"/>
    <p:sldId id="829"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ummary Section" id="{7D8BED15-1F1E-4D8D-A2D0-9A3A5CEFF790}">
          <p14:sldIdLst>
            <p14:sldId id="805"/>
          </p14:sldIdLst>
        </p14:section>
        <p14:section name="Requirements for Coursework" id="{DA9FF8E3-D6AA-4D57-866F-AC30070BDF89}">
          <p14:sldIdLst>
            <p14:sldId id="257"/>
            <p14:sldId id="258"/>
            <p14:sldId id="259"/>
            <p14:sldId id="260"/>
            <p14:sldId id="808"/>
            <p14:sldId id="261"/>
            <p14:sldId id="835"/>
            <p14:sldId id="828"/>
            <p14:sldId id="830"/>
            <p14:sldId id="831"/>
          </p14:sldIdLst>
        </p14:section>
        <p14:section name="Report Structure and Content" id="{0448B1D9-D839-41EE-9120-6093E61BEE94}">
          <p14:sldIdLst>
            <p14:sldId id="262"/>
            <p14:sldId id="806"/>
            <p14:sldId id="823"/>
            <p14:sldId id="263"/>
            <p14:sldId id="825"/>
            <p14:sldId id="264"/>
            <p14:sldId id="824"/>
            <p14:sldId id="266"/>
            <p14:sldId id="265"/>
            <p14:sldId id="858"/>
            <p14:sldId id="859"/>
            <p14:sldId id="860"/>
            <p14:sldId id="861"/>
            <p14:sldId id="268"/>
            <p14:sldId id="862"/>
            <p14:sldId id="809"/>
            <p14:sldId id="273"/>
            <p14:sldId id="810"/>
            <p14:sldId id="827"/>
            <p14:sldId id="801"/>
            <p14:sldId id="274"/>
            <p14:sldId id="82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ink/ink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26-05-14T21:12:22.510"/>
    </inkml:context>
    <inkml:brush xml:id="br0">
      <inkml:brushProperty name="width" value="0.05292" units="cm"/>
      <inkml:brushProperty name="height" value="0.05292" units="cm"/>
      <inkml:brushProperty name="color" value="#FF0000"/>
    </inkml:brush>
  </inkml:definitions>
  <inkml:trace contextRef="#ctx0" brushRef="#br0">14691 3860 979 0,'0'0'64'15,"0"0"-64"-15,0 0-56 16,0 0-157-16</inkml:trace>
  <inkml:trace contextRef="#ctx0" brushRef="#br0" timeOffset="6917.1">10754 12679 316 0,'0'0'133'16,"0"0"-48"-16,-133 36-13 15,115-30 8-15,11-6 29 16,5 0-2-16,2 0-32 16,0 0-12-16,0 0-9 15,0 0-20-15,0 6-18 16,25 4-16-16,17 6 19 15,16-4-10-15,13-4 10 16,11-2-6-16,6-6 0 16,-1 0 0-16,-6 0 1 0,-9 0-1 15,-7 0-5-15,-17 0-3 16,-14 2-4-16,-12 0 0 16,-10-2-1-16,-12 0 0 15,0 2 5-15,0-2 3 16,0 0-8-16,0 0-14 15,0 0-58-15,0 0-95 16,0 0-216-16</inkml:trace>
  <inkml:trace contextRef="#ctx0" brushRef="#br0" timeOffset="7517.71">12620 11872 693 0,'0'0'65'0,"0"0"-57"0,0 0-8 16,0 0-16-16,0 0 14 15,0 0 2-15,0 0 17 16,8 143-1-16,-8-36-6 16,0 21-8-16,-4 11-1 15,-17 0 0-15,0-14 2 16,3-22-3-16,7-23 0 16,3-25-2-16,8-23-23 15,0-18-17-15,6-14-34 16,7-9-74-16,5-23-69 15</inkml:trace>
  <inkml:trace contextRef="#ctx0" brushRef="#br0" timeOffset="7783.5">13259 11319 765 0,'0'0'80'15,"0"0"-60"-15,0 0-19 16,0 0-1-16,0 0 0 16,0 0 4-16,-76 147 9 15,43-23 7-15,-1 26-12 16,-1 18-6-16,-4 3-2 0,8-10 4 16,5-27-2-1,10-27-2-15,10-33 1 0,6-18-1 16,0-18-29-16,0-12-67 15,0-26-76-15,0-9-220 16</inkml:trace>
  <inkml:trace contextRef="#ctx0" brushRef="#br0" timeOffset="9187.51">12601 12516 652 0,'0'0'52'0,"0"0"-52"16,0 0-13-16,0 0-3 16,0 0 11-16,0 0 5 0,106-4 3 15,-56 4 21-15,10-9 1 16,9-17-13-16,10-7-9 16,1 1 1-16,-4 3-3 15,-12 4 1-15,-21 11-1 16,-17 7 2-16,-14 4-1 15,-10 3 4-15,-2 0 13 16,0 0 31-16,0 0 12 16,-7 16-35-16,-13 12-17 15,-5 6 4-15,5-3-4 16,9-10-5-16,7-4 0 16,4-5-5-16,0-2 3 0,0 2 1 15,6 6 5 1,12 10 0-16,2 12 12 0,2 14 4 15,-8 18-10-15,-9 15 2 16,-5 8-2-16,0 2-3 16,0-6-6-16,0-5-2 15,-10-11-2-15,-1-6 0 16,0-7-1-16,-2-8-1 16,-7-12 1-16,-5-11 0 15,-1-8-1-15,-6-15-2 16,-1-8-4-16,-2 0-11 15,-6-1-8-15,-3-20 9 16,2-5 12-16,-3-7 4 0,7 6 0 16,5-1 0-16,10-2 0 15,14-2-1-15,9-10-16 16,9-11 13-16,45-11 4 16,23-14 0-16,24-16-9 15,20-10-37-15,1-13 12 16,-5-3 22-16,-9-13 10 15,-10-13-3-15,-5-12 5 16,-1-14 2-16,-1-13-2 16,-10 10 5-16,-17 13 0 15,-18 32 2-15,-19 35 12 16,-18 31 30-16,-9 26 7 0,0 16 7 16,0 12-24-16,0 8-14 15,0 2-8-15,-11 14-10 16,-16 60-6-16,-21 49 3 15,-18 59 0-15,-5 23 1 16,5 1 4-16,12-17-7 16,19-43 0-16,19-31-1 15,13-33-1-15,3-26 0 16,0-19 0-16,12-18-3 16,7-11-2-16,6-8-1 15,0 0-22-15,0-26 26 16,-3-11-4-16,-2 6 5 15,-9 6 1-15,-6 11 2 16,-3 10-1-16,-2 4 1 16,0 0-2-16,0 0-1 0,0 0-7 15,0 0 0-15,2 3 8 16,0 15 0-16,-2 8 3 16,0 6 2-16,0 6-4 15,0 2 4-15,-13-4-1 16,-3-2 1-16,1-7 4 15,3-10-1-15,4-3-2 16,1-7 2-16,7-6-5 16,-2-1 1-16,2 0-1 15,0 0 2-15,0 0 2 16,0 0 3-16,0 0 11 16,-2-6 3-16,-4-10-14 0,0-1-10 15,4 0 4-15,-2 5 1 16,1 4-1-16,3 2-1 15,0 2-1-15,0-2-2 16,0-2 0-16,0-6 0 16,0-3 0-16,0 4 0 15,11 1-4-15,5-1 3 16,9 6-2-16,1-5 1 16,10 2-1-16,4 0 1 15,-2-1-4-15,-7 8-15 16,-6 0 4-16,-8 3 5 15,-7 0 7-15,-6 0 1 16,-2 0-2-16,-2 0-1 0,0 9 4 16,-2 9 3-16,-21 4 4 15,-6 0-1-15,-2-1-3 16,-7 0 5 0,3-3-5-16,4-5 0 0,0 2 2 15,8-9-2-15,6-2 0 16,5-2 1-16,8-2-1 15,4 0-2-15,0 0-4 16,0 0-37-16,8 0-96 16,26-21-1-16,-16 10-101 15,0-3-372-15</inkml:trace>
  <inkml:trace contextRef="#ctx0" brushRef="#br0" timeOffset="9567.56">14248 12537 77 0,'0'0'520'0,"0"0"-452"16,0 0-61-16,0 0-5 16,0 0 5-16,0 0 40 15,0 0 18-15,-5 112-6 16,-1-97-14-16,1-4-19 15,3-5-1-15,2-4 0 16,0-2-11-16,0 0 3 16,0 0 10-16,0 0 26 0,0-11-8 15,4-10-16-15,13-8-17 16,0 4-7-16,-3 0 2 16,-1 8-2-16,1 1 0 15,-4 2-4-15,9 0-1 16,4 1-1-16,4 1 0 15,4 1-16-15,1 0-32 16,-3 5-30-16,2 2-38 16,0 3 1-16,-4 1-50 15,-23 0-35-15,-2 0-206 16</inkml:trace>
  <inkml:trace contextRef="#ctx0" brushRef="#br0" timeOffset="9716.48">14629 12521 452 0,'0'0'121'0,"0"0"-56"15,0 0-32-15,-6 114 7 16,-1-91-13-16,5-6 7 16,2-5-12-16,0-4-18 15,0-4-4-15,2-4-11 16,5 0-166-16,3-14-260 16</inkml:trace>
  <inkml:trace contextRef="#ctx0" brushRef="#br0" timeOffset="10300.01">14783 12330 471 0,'0'0'8'15,"0"0"-5"-15,0 0-2 16,118-4 1-16,-91 11 2 15,-2 4 25-15,-2 1 13 16,-4 2-20-16,-4-3-8 16,-6-1-8-16,-9 7 9 15,0 8 41-15,-14 4 15 16,-19 6-26-16,-3-1-15 0,-3-3-7 16,7-6 0-16,8-3 3 15,8-6-6-15,11-6-10 16,1 0-8-16,4-4 0 15,0-6-2-15,0 0 0 16,4 0-2-16,23-6 2 16,13-25 22-16,12-21-22 15,6-9 5-15,0-12 4 16,-2-9-4-16,-8-2 0 16,-7-6 12-16,-6-7 5 15,1-6 4-15,-1-3-4 16,-3-2-6-16,-6 8-7 15,-8 22-3-15,-13 20 49 16,-5 25-4-16,0 14 18 16,0 11-12-16,0 8-22 0,0 6-28 15,-25 59-7-15,-10 42 0 16,-15 40 5-16,4 19-2 16,7 0 1-16,13-9-2 15,13-23-1-15,6-25-2 16,7-33-1-16,0-30-21 15,0-22-24-15,17-18-72 16,-5-6-100-16,-5-30-146 16</inkml:trace>
  <inkml:trace contextRef="#ctx0" brushRef="#br0" timeOffset="10450.65">14749 11995 1086 0,'0'0'72'0,"0"0"-72"0,0 0-73 0,0 0-80 15,0 0-60-15,0 0-76 16</inkml:trace>
  <inkml:trace contextRef="#ctx0" brushRef="#br0" timeOffset="10883.26">16148 12341 128 0,'0'0'832'16,"0"0"-727"-16,0 0-72 16,0 0-33-16,0 0-33 15,0 0 33-15,52-15 7 0,31 3 16 16,0 4-4-16,-2 4-12 15,-10 4-2-15,-13 0-1 16,-15 0 5-16,-19 0-1 16,-12 0-5-16,-10 0 0 15,-2 0 9-15,0 0 8 16,0 0-10-16,-9 0-10 16,-3 0-9-16,6 2-60 15,2-2-43-15,4 0-21 16,0 0-62-16,0 0-117 15</inkml:trace>
  <inkml:trace contextRef="#ctx0" brushRef="#br0" timeOffset="11218.43">16638 12046 407 0,'0'0'288'15,"0"0"-203"-15,0 0-69 0,0 0-16 16,0 0-47 0,0 0 47-16,12-15 6 0,61 25 9 15,12 5-1-15,0 4 10 16,-14 9-8-16,-15 6 8 15,-18 2 18-15,-23 11-7 16,-15 5 31-16,-31 10 18 16,-43 4-23-16,-28 0-41 15,-9 1-13-15,8-7-7 16,25-4-30-16,67-46-148 16,11-5-236-16</inkml:trace>
  <inkml:trace contextRef="#ctx0" brushRef="#br0" timeOffset="12683.46">18094 11262 888 0,'0'0'38'0,"0"0"16"16,0 0-54-16,0 0 0 16,0 0 0-16,-36 174 26 15,2-52 17-15,-1 23-21 16,-5 11 10-16,2 6-21 0,7-15-5 15,9-21-6-15,10-24-2 16,12-27-72-16,0-75-79 16,0 0-208-16</inkml:trace>
  <inkml:trace contextRef="#ctx0" brushRef="#br0" timeOffset="13050.19">18080 12220 845 0,'0'0'0'0,"0"0"-24"0,0 0-15 16,0 0 39-16,0 0 14 16,0 0 42-16,129-61-16 15,-104 31-22-15,2-6-11 16,-7 5-7-16,-5 0 3 15,-10 9-1-15,-5 6 5 16,0 8 31-16,0 6 0 16,-11 2-9-16,-12 0 16 15,-8 23-44-15,-4 17 1 16,-1 7 4-16,3 7-5 0,8 1 0 16,12-5-1-1,8-6-2-15,5-6 0 0,0-12-2 16,25-8-13-16,12-12-28 15,10-6-22-15,11-3-27 16,-33-18-54-16,4 0-117 16</inkml:trace>
  <inkml:trace contextRef="#ctx0" brushRef="#br0" timeOffset="13649.51">18612 12093 413 0,'0'0'163'15,"0"0"-55"-15,0 0-37 16,0 0-20-16,-129 22 8 15,92 9-19-15,8 7-6 16,10 0-7-16,11-2-9 16,8-3-2-16,0-4-10 0,0-8-2 15,22-6 3-15,3-7 10 16,6-6-14-16,9-2-3 16,2 0-18-16,7-20-19 15,-7-2-1-15,-13 6 1 16,-10 5 25-16,-17 4 12 15,-2 6 7-15,0 1 4 16,0 0-4-16,0 0-4 16,0 0 3-16,0 0-6 15,4 0-18-15,9 0 17 0,5 1 1 16,1 3 0 0,0-2 1-16,-1-2 0 0,-5 1 0 15,-1 2-1 1,-3-1 0-16,-3 2 1 0,1-2-1 15,-2 2 0-15,-1-2 0 16,-2-2-1-16,0 0 0 16,1 2 2-16,-3-2-1 15,2 0 0-15,-2 0 3 16,0 0 6-16,0 0 7 16,0 0-1-16,0 0 1 15,2 0-2-15,7 0-5 16,7-19 2-16,3-2-10 15,4 1 0-15,-3 3-1 16,-3 4 1-16,-1 5-1 0,3 6-2 16,-4 2 2-1,1 0 0-15,-3 0 5 0,-5 8 2 16,-1 14 5-16,-2 2 8 16,-3 0-6-16,5-4-7 15,6-1-7-15,9-8 0 16,14-5-44-16,-18-6-94 15,1 0-354-15</inkml:trace>
  <inkml:trace contextRef="#ctx0" brushRef="#br0" timeOffset="13951.05">20297 11758 976 0,'0'0'91'0,"0"0"-67"0,0 0-24 15,0 0-10-15,0 0 10 16,0 0 2-16,-62 168 8 15,57-95-8-15,5-3 3 16,0-6-5-16,0-7 0 16,0-13-12-16,7-14-41 0,2-11-42 15,-7-19-47-15,1 0-93 16</inkml:trace>
  <inkml:trace contextRef="#ctx0" brushRef="#br0" timeOffset="14116.72">20029 12049 915 0,'0'0'66'0,"0"0"-66"16,0 0-6-16,150-33-32 0,-47 26 23 16,14-1 14-16,-67 4-6 15,-8 2-201-15</inkml:trace>
  <inkml:trace contextRef="#ctx0" brushRef="#br0" timeOffset="14649.34">21213 11758 1012 0,'0'0'142'0,"0"0"-130"0,0 0-12 15,0 0-10-15,0 0-4 16,0 0 14 0,-64 133 19-16,45-60 2 0,4-4-16 15,6-6 0-15,4-12-3 16,3-14-1-16,2-18 1 15,0-10 1-15,0-9 0 16,0 0 4-16,0-6 33 16,0-32 19-16,0-16-52 15,18-17-7-15,2-6 0 16,5-11 1-16,-1-3 1 0,1 0-1 16,2 3 0-16,-1 13 1 15,-2 6 4-15,-1 14 3 16,-8 15-3-16,-3 13 15 15,-6 14-12-15,-1 7 0 16,-5 4-9-16,2 2-2 16,4 4-4-16,4 40 6 15,-1 27 3-15,-3 23 5 16,-4 12-2-16,-2 5-5 16,0-5-1-16,0-16-3 15,0-14-29-15,0-16-68 16,0-17-6-16,0-43-87 15,0 0-117-15</inkml:trace>
  <inkml:trace contextRef="#ctx0" brushRef="#br0" timeOffset="15267.81">21317 11972 725 0,'0'0'45'0,"0"0"-45"0,0 0-41 0,163-47 19 16,-98 23 22-16,0 1 6 16,-7-2 28-16,-10 5 0 15,-12 3-10-15,-14 8-9 0,-11 5-5 16,-9 2 5-16,-2 2 50 16,0 0 46-16,-13 0-19 15,-18 15-76 1,-6 20-10-16,-4 11 3 0,10 8-4 15,13 7 2 1,12 2-4-16,6 9 0 0,0 1 5 16,17 3-6-16,10 2 4 15,2-6-2-15,4-3 0 16,-4-7-3-16,-2-8 2 16,-9-10-2-16,-11-10-2 15,-7-8 1-15,0-8-5 16,-14-6 2-16,-19-6 3 15,-14-6 0-15,-6 0-3 0,-1-5-1 16,3-20-1 0,8-5 2-16,14-6 5 0,14-8-2 15,15-4 6-15,0-8-4 16,18-5-2-16,24-2 0 16,11 0 0-16,7-1 1 15,10 6-2-15,-1 6 2 16,-2 8-3-16,-7 5 2 15,-8 9 0-15,-8 10 1 16,-7 8-1-16,-8 7-3 16,-4 5 2-16,-7 0-2 15,-3 3-1-15,-3 21 4 16,-8 6 0-16,-4 6 4 0,0-1-1 16,0-6-1-1,0-5-2-15,0-7-3 0,0-11-45 16,0-6-86-16,0 0-71 15,0-14-328-15</inkml:trace>
  <inkml:trace contextRef="#ctx0" brushRef="#br0" timeOffset="15616.98">22194 11580 808 0,'0'0'87'15,"0"0"-87"-15,0 0-40 0,0 0 16 16,0 0 24-16,175-84 10 16,-90 41 9-16,0-9 17 0,-2-3-2 15,-15 1 8-15,-17 7-18 16,-18 11 12-16,-14 12 35 16,-9 8-5-16,-4 6-12 15,-4 2 7-15,-2 6-1 16,0 2-29-16,-2 16-25 15,-37 44-5-15,-14 30 4 16,-5 18-2-16,4 9 2 16,10 1-4-16,10-4 0 15,10-10 1-15,13-15-1 0,11-21-2 16,4-19-11-16,39-23-65 16,-14-26-86-16,4-11-170 15</inkml:trace>
  <inkml:trace contextRef="#ctx0" brushRef="#br0" timeOffset="15934.2">22819 11975 833 0,'0'0'35'0,"0"0"-35"15,123-61-76-15,-85 28 63 16,-14 1 13-16,-11-1 9 15,-7 4 33-15,-6 7 9 0,0 5-6 16,-16 8 28-16,-11 9-6 16,-5 0-43-1,1 0 21-15,0 26 12 0,0 10 14 16,2 10-32-16,9 2-16 16,9 2-6-16,11-4-2 15,0-6-2-15,18-3-10 16,22-9 3-16,9-10-3 15,9-6-3-15,7-12-19 16,-1 0-67-16,-8 0-82 16,-43-3-112-16</inkml:trace>
  <inkml:trace contextRef="#ctx0" brushRef="#br0" timeOffset="16535.16">18934 13078 701 0,'0'0'166'0,"0"0"-108"16,0 0-58 0,0 0 0-16,225-32 4 0,-53 2 55 15,39-6 28-15,33-4-31 16,31 2-26-16,15 0-11 15,13 3 4-15,-1 2 4 16,-16 3 7-16,-26 9-7 16,-41 7-8-16,-39 10-2 15,-37 2 2-15,-32 2-8 16,-26 0 0-16,-27 0-4 16,-29 0 4-16,-16 0-7 15,-13 0-1-15,0 0 6 0,0 0 11 16,0-3-14-1,-4 2-6-15,-23 1-94 0,5 0-85 16,-5 0-155-16</inkml:trace>
  <inkml:trace contextRef="#ctx0" brushRef="#br0" timeOffset="18333.29">10563 15123 808 0,'0'0'57'16,"0"0"-42"-16,0 0-15 16,0 0-2-16,0 0 2 15,0 0 26-15,164-10 58 16,-58-1-13-16,10-4-20 15,1 1-20-15,-1 7-15 0,-14 6 0 16,-8 1-12-16,-18 0-1 16,-22 0-3-16,-17 1-8 15,-19 20-121-15,-18-12-135 16,-2-3-515-16</inkml:trace>
  <inkml:trace contextRef="#ctx0" brushRef="#br0" timeOffset="19250.47">13187 14418 103 0,'0'0'61'0,"0"0"58"0,0 0-15 15,0 0-24-15,0 0 17 16,0 0-41-16,63 0-9 16,-52 0-9-16,-2 0 1 15,-3 9 10-15,-1 5-4 16,-5 13 20-16,0 13 7 15,0 14-13-15,0 13-20 16,-13 4-24-16,1 1-7 16,3-1-8-16,3-3 1 15,2-7 0-15,1-8 2 16,1-13-3-16,2-18-4 16,0-4-23-16,0-14-37 15,18-4-33-15,-9-1-124 0</inkml:trace>
  <inkml:trace contextRef="#ctx0" brushRef="#br0" timeOffset="19533.14">12655 14386 682 0,'0'0'38'16,"0"0"-37"-16,0 0-1 0,0 0 5 16,0 0 45-16,0 0 51 15,183-78-9-15,-100 45-37 16,5-3-25-16,11-4-17 16,5 0-8-16,2-4-3 15,0 3 0-15,-8 4-4 16,-5 7-14-16,-4 13-68 15,-70 17-66-15,-9 0-65 16</inkml:trace>
  <inkml:trace contextRef="#ctx0" brushRef="#br0" timeOffset="19900.06">13744 15027 789 0,'0'0'70'16,"0"0"-20"-16,0 0-40 15,0 0-4-15,150-68 0 16,-111 18 21-16,-2-7 22 16,-8 2-21-16,-3 1-18 15,-8 1-7-15,-5 3-2 0,-8 10 1 16,-5 6-1-1,0 15-1-15,-5 11 6 0,-14 8 11 16,-6 0 6-16,-2 13 4 16,-2 19-25-16,2 13 1 15,6 3 1-15,7-3 0 16,11-1-2-16,3-9-1 16,7-7-1-16,28-14 0 15,13-10 0-15,10-4-30 16,8-4-66-16,10-23-46 15,-47 9-51-15,0 0-176 16</inkml:trace>
  <inkml:trace contextRef="#ctx0" brushRef="#br0" timeOffset="20500.27">14542 14639 633 0,'0'0'126'0,"0"0"-85"0,0 0-35 16,0 0 8-16,0 0 13 15,-133 144 28-15,116-98-3 16,11-7-12-16,6-8-26 16,0-14-12-16,16-6 11 15,20-11-6-15,10-18 8 16,12-34-11-16,9-22-4 16,7-19-4-16,11-17-9 15,1-21-12-15,1-19-13 16,-2-16 8-16,-12-13 21 0,-22-9 6 15,-22 1 3 1,-24 13 6-16,-5 23 19 0,-23 36 21 16,-12 42 22-16,-1 35 35 15,7 26 29-15,2 12-65 16,-6 24-44-16,-7 54-19 16,-9 51 4-16,-2 39 12 15,6 36 3-15,7 18-8 16,14 2-11-16,5-4 2 15,11-28-1-15,8-29 3 16,0-32-2-16,0-34-3 16,27-20 1-16,2-27-2 15,2-18 4-15,-2-20-6 16,-4-12 5-16,-4 0-5 16,0-14 0-16,-3-12 3 0,-1-5 3 15,3-4-5-15,1 1 2 16,-4 6-3-16,-3 9 0 15,-5 8 0-15,-1 4 1 16,1 3-2-16,3 4-4 16,3 0 2-16,3 0-4 15,2 3 6-15,2 11-1 16,3-2 1-16,4-3 0 16,6-3-8-16,5-1-96 15,5-5-57-15,-30 0-131 0,-3 0-478 16</inkml:trace>
  <inkml:trace contextRef="#ctx0" brushRef="#br0" timeOffset="20650.12">15828 14730 1046 0,'0'0'377'0,"0"0"-281"0,0 0-96 15,0 0-70-15,0 0-30 16,0 0-48-16,0 0 22 15,-31 91-99-15,14-88-426 16</inkml:trace>
  <inkml:trace contextRef="#ctx0" brushRef="#br0" timeOffset="23518.07">10743 17008 792 0,'0'0'99'16,"0"0"-80"-16,0 0-17 15,0 0-2-15,187-27 3 16,-89 14 1-16,14-1 24 16,13-4-2-16,2 0-17 15,0 0-6-15,-11 5-3 0,-23 7-21 16,-80 6-80-1,-13 0-176-15</inkml:trace>
  <inkml:trace contextRef="#ctx0" brushRef="#br0" timeOffset="24983.55">13748 16026 599 0,'0'0'94'15,"0"0"-46"-15,0 0-30 16,-150-13 2-16,76 43 43 16,-9 1 13-16,-5 5-14 15,5 4-3-15,12-4-22 16,17 1-16-16,21-12-3 15,23-2-11-15,10-1-7 16,23 2 4-16,33 2 0 16,17-4 3-16,8-4-7 15,-1-4 0-15,-2 0-8 16,-10 4 7-16,-7 2 1 0,-14 4 0 16,-12 2 0-1,-14 2 1-15,-17 1-1 0,-4 8 1 16,-2-5 3-16,-25 2 1 15,-6-7-1-15,-1-4-3 16,-1-6 1-16,-2-3-2 16,4 0 0-16,6-10-15 15,10 0-14-15,8-4-49 16,9 0-31-16,0-19-71 16,11 2 24-16,6 0-164 15</inkml:trace>
  <inkml:trace contextRef="#ctx0" brushRef="#br0" timeOffset="25333.77">13983 16343 570 0,'0'0'152'0,"0"0"-24"16,0 0-86-16,0 0-25 16,0 0-1-16,0 0 9 15,-4 40 28-15,-7-14 10 16,5-4-12-16,6-4-33 15,0 0-13-15,8-8 0 16,13-6-3-16,4-4 0 16,6 0 0-16,3-4-1 15,-1-18-2-15,3 0-11 0,-7 0-23 16,-5 4-9 0,-6 8 43-16,-9 1 1 0,-5 9-1 15,-4 0 1-15,0 0 0 16,0 0 0-16,5 0 0 15,2 0 0-15,2 17 0 16,6 1 1-16,5-4 0 16,7-8-1-16,9-4-26 15,6-2-96-15,-26 0-94 16,-1 0-231-16</inkml:trace>
  <inkml:trace contextRef="#ctx0" brushRef="#br0" timeOffset="25816.79">14847 16120 578 0,'0'0'125'0,"0"0"-70"0,0 0-49 15,0 0 9-15,0 0 28 16,-116 80 12-16,110-62-14 15,6-2-14-15,0 4-26 16,0 2 12-16,10 0-8 16,7 4-1-16,1 1-4 15,-1-7 3-15,-1-3-2 16,-3 0 0-16,-4-7 1 16,-7 2 3-16,-2 2 7 15,0 0 15-15,-4-2 9 16,-20 6-28-16,-5 1-1 15,0-11-6-15,2 5 1 0,4-9-2 16,5-4 0-16,5 0-19 16,9 0-37-16,4-17-75 15,0 0-118-15</inkml:trace>
  <inkml:trace contextRef="#ctx0" brushRef="#br0" timeOffset="26266.49">15473 15383 455 0,'0'0'569'0,"0"0"-473"15,0 0-94-15,0 0-2 16,0 0-18-16,0 0 18 0,2 100 14 16,-2 14 27-16,0 20-13 15,-2 4-14-15,-15 1-8 16,-1-16-1-16,0-14-4 16,6-28 0-16,8-23-1 15,4-19-18-15,0-16-55 16,0-23-87-16,2-10-126 15</inkml:trace>
  <inkml:trace contextRef="#ctx0" brushRef="#br0" timeOffset="26900.4">15464 16173 178 0,'0'0'524'15,"0"0"-470"-15,0 0-49 16,0 0-4-16,152-53-1 15,-100 43 2-15,-8 2 51 16,-11 2 11-16,-10 6-10 16,-11 0-30-16,-4 0-18 15,-8 0-2-15,0 2 6 16,0 20 61-16,-20 10-8 16,-14 6-31-16,-1 2-12 15,1 6-1-15,3-5 1 16,9-2-3-16,8-8-4 15,9-7-7-15,5-6-6 0,0-10 1 16,25-8 4-16,8 0-1 16,10-4 1-16,2-20-5 15,2-11-1-15,-3 4-10 16,-9 0 1-16,-8 9 7 16,-11 8 3-16,-7 0 1 15,-9 10 0-15,0 0 3 16,0 4-1-16,0 0 2 15,0 4 8-15,-6 22-12 16,-4 2 3-16,6 7-3 16,4-8-2-16,0 0-1 15,0-10 1-15,16-4-1 0,5-7 2 16,10-6 0-16,8 0 2 16,3-14-2-16,5-16-9 15,2 2-6-15,0-7 2 16,-3 3 1-16,-3 5 3 15,-3 0 5-15,-9 9 3 16,-6 2 1-16,-12 10-1 16,-4 2-1-16,-6 4 0 15,-3 0-3-15,0 0 3 16,0 23 2-16,0 8 5 16,0 3-1-16,0-1-1 15,0-11-3-15,0-4 0 16,0-8-1-16,6-10-8 15,9 0-65-15,-10-6-106 16,2-16-160-16</inkml:trace>
  <inkml:trace contextRef="#ctx0" brushRef="#br0" timeOffset="27033.14">16470 15927 487 0,'0'0'0'0</inkml:trace>
  <inkml:trace contextRef="#ctx0" brushRef="#br0" timeOffset="28500.8">16952 16173 801 0,'0'0'81'0,"0"0"-81"15,0 0-1-15,0 0 1 16,0 0 21-16,0 0 64 16,-88 120-17-16,74-96-25 15,6-7-21-15,5-4-15 0,3-9-4 16,0-4-2-1,0 0 1-15,0 0 3 0,0 0-1 16,11-17 7-16,5-5-10 16,-1 0 3-16,2 3-2 15,2-8 8-15,3 6-4 16,1-2 1-16,-4 9 0 16,0 2-4-16,-3 6 0 15,-8 6-3-15,1 0 0 16,0 0 2-16,0 5 2 15,0 12-1-15,-3 1-3 16,-4 4 0-16,1-4-8 16,-3-4-25-16,2 0-23 15,5-6-26-15,6-4 19 0,8-4 7 16,5 0-41 0,4 0-55-16,1-17 22 0,-3-6 50 15,-4 1 80-15,-1 4 20 16,-5-4 20-16,-1 0 9 15,-6 4 0-15,-3 3 5 16,-6 8 18-16,-2-3 8 16,0 8-1-16,0 0-11 15,-4 2-20-15,-8 0-20 16,-1 0 4-16,1 0 18 16,1 14-12-16,3 8-21 15,1 5-4-15,5 0-4 16,2-4-7-16,0-10-1 15,0-1 0-15,0-6 0 16,7-2 0-16,3-4-1 0,6 0-3 16,4 0-17-16,-2-6-5 15,1-10-12-15,0 3 6 16,-3-2 13-16,-8 7 14 16,-1 0 2-16,-7 6 2 15,0 2 1-15,0 0-1 16,0 0 1-16,0 18 1 15,-7 4 5-15,-3-2-6 16,6-3-1-16,4-8 2 16,0-1 2-16,0-4 2 15,21-4-1-15,6 0 9 16,8-17-6-16,1-20-3 0,5-7-4 16,0-9 0-16,4-10-1 15,0-13-8-15,1-9 8 16,3-12 0-16,1-10 2 15,-2-9-2-15,-3 0 2 16,-9 3-2-16,-7 25 3 16,-14 30 9-16,-6 26 19 15,-6 22 16-15,-3 10-4 16,0 0-29-16,0 33-14 16,-6 42 14-16,-23 32 24 15,-15 25-8-15,-5 4-21 16,0-2-1-16,0-14-6 15,5-17 0-15,8-21 0 0,12-24 0 16,15-24-2-16,9-16 0 16,0-16-2-16,19-2-3 15,19-2 2-15,7-20-15 16,2-8 10-16,-5 8-15 16,-6 8 7-16,-9 10 11 15,-10 4-1-15,-5 0 4 16,-6 0-9-16,-6 4 3 15,0 10 2-15,0 2 0 16,-20 2-19-16,-7-5-18 16,-4 0-40-16,2-7-16 15,7 2 28-15,6-8 36 0,10 0 24 16,6 0 8-16,0 0 1 16,0 0 2-16,0 0 2 15,20 0 4-15,11 0 1 16,5 0-5-16,4-12-2 15,-3-3-2-15,2-2 1 16,-4-5 0-16,-1-4 1 16,-5 2 0-16,0-2 0 15,-8 3 1-15,-5 10 2 16,-7 5 10-16,-7 4 4 16,-2 4 2-16,0 0 12 15,0 0-6-15,0 0-4 16,0 16 3-16,0 8-12 15,0 2-8-15,0 0 0 16,0 6 4-16,0-6-4 0,0-4 10 16,18-8 4-16,3-10-10 15,-4-4-8-15,3 0-16 16,-2-8-34-16,-2-6 17 16,-3-4 5-16,-1-4-7 15,-4-4-36-15,-8 16-72 16,0-4-112-16</inkml:trace>
  <inkml:trace contextRef="#ctx0" brushRef="#br0" timeOffset="31183.2">18776 15304 758 0,'0'0'70'16,"0"0"21"-16,0 0-69 15,0 0-21-15,0 0 0 16,0 0 94-16,-8 136 16 16,-23-11-55-16,-4 19-28 15,-3-5-19-15,9-14-5 16,2-14-2-16,8-27-1 16,5-16 2-16,9-20 1 0,5-15 2 15,0-20-3 1,34-13 1-16,17 0-2 0,10-9-2 15,3-22-26-15,-2-9-4 16,-3-2 4-16,-11-6-7 16,-7 2-19-16,-12 11 3 15,-14 10 8-15,-9 8 11 16,-6 10 8-16,0 7 13 16,0 0-8-16,-8 0-9 15,-15 13 4-15,-2 20 22 16,4-3-27-16,9-5-33 15,10-10 1-15,2-9 10 16,0-6-14-16,0 0-57 16,10 0-92-16</inkml:trace>
  <inkml:trace contextRef="#ctx0" brushRef="#br0" timeOffset="31700.2">19156 15386 762 0,'0'0'144'0,"0"0"-86"16,0 0-45-16,0 0-13 15,0 0 2-15,0 0 74 16,19 94 24-16,-15-31-39 15,5 5-33-15,-5-6-17 16,-2 6-8-16,-2-3 4 16,0 8-5-16,-21 2 4 15,-16 1-1-15,-1-4 0 16,1-6-3-16,6-16 4 0,10-18-2 16,8-11 11-16,9-16 2 15,4-5-16-15,-2 0-1 16,2 0 0-16,0 0 0 15,0 0-5-15,0 0-20 16,2-18-34-16,15-9-62 16,1-4-70-16,-13 12-82 15,-3 2-144-15</inkml:trace>
  <inkml:trace contextRef="#ctx0" brushRef="#br0" timeOffset="32233.66">19034 15986 264 0,'0'0'254'0,"0"0"-123"0,0 0-76 15,0 0-23-15,0 0-17 16,0 0 31-16,62-14 8 16,-12 14-13-16,2 0-11 15,4 0-7-15,-4 0 7 16,-12 0 12-16,-9 0 5 16,-9 0-16-16,-11 0-8 15,-9 0 3-15,-2 1 4 16,0 19 16-16,-15 9 3 15,-14 1-17-15,0 2-11 16,4-6-3-16,10-7 1 16,11-6-4-16,4-3-11 15,0-2 2-15,22-4-1 0,11 5 4 16,0 4-4-16,1 5-1 16,0 18 6-16,-8 8-2 15,-4 15 4-15,-8 13 9 16,-7 8 23-16,-7 8-13 15,0 2-3-15,-7-1-13 16,-26-9-7-16,-10-4-2 16,-9-14-3-16,-5-19-1 15,-3-18 0-15,0-21-4 16,2-4-9-16,0-26-30 16,2-27-16-16,4-24-13 15,10-21-2-15,13-23-12 0,19-8 34 16,10-1 50-1,2 23 2-15,31 19-1 0,21 19 5 16,23 11 18-16,29 5 4 16,25 6-15-16,7 5-7 15,0 6-3-15,-15 10-1 16,-21 3-2-16,-22 6-8 16,-21 0-80-16,-59 17-170 15,0-2-211-15</inkml:trace>
  <inkml:trace contextRef="#ctx0" brushRef="#br0" timeOffset="32450.36">19056 15580 945 0,'0'0'70'0,"0"0"20"16,219-23-77-16,-95 4-13 16,8-7-32-16,-8-2-67 15,-86 21-89-15,-13-2-371 16</inkml:trace>
  <inkml:trace contextRef="#ctx0" brushRef="#br0" timeOffset="34066.84">11236 18366 864 0,'0'0'103'0,"0"0"-95"16,0 0-7-16,0 0-2 15,191-27 2-15,-93 4 4 16,10-4-5 0,0 5-2-16,4 0-52 0,-74 19-134 15,-1-3-222-15</inkml:trace>
  <inkml:trace contextRef="#ctx0" brushRef="#br0" timeOffset="34583.61">13968 17576 519 0,'0'0'132'15,"0"0"-25"-15,0 0-48 16,-148-46 25-16,66 68-18 15,1 6 37-15,8 8-10 0,13-6-16 16,18 3-13-16,15 2-23 16,23 1-18-16,4 12-19 15,15 2 0-15,32 7-3 16,9-3 1-16,-1-1-1 16,3 2 0-16,-9 0-2 15,-9-12-1-15,-11-3-1 16,-13-3 0-16,-14-7 1 15,-2-9 1-15,-11-2-1 16,-25-9-13-16,-6-2-22 16,-1-8-28-16,5 0-8 15,7-18-26-15,14-22-73 16,17 13-23-16,0-5-254 0</inkml:trace>
  <inkml:trace contextRef="#ctx0" brushRef="#br0" timeOffset="34851.26">14446 17566 879 0,'0'0'174'0,"0"0"-141"16,-93 126-30-16,28-60 0 15,7-4 35-15,14-8 49 16,13-5 18-16,17-17-20 0,12 0-57 15,2-7-25-15,8-6 0 16,29-1-3-16,9-18-3 16,19 0-22-16,13 0-15 15,13-24-13-15,12-2-44 16,6 4-55-16,4 0-13 16,-72 14-28-16,-1 2-192 15</inkml:trace>
  <inkml:trace contextRef="#ctx0" brushRef="#br0" timeOffset="35450.36">15932 17513 711 0,'0'0'169'0,"-55"151"-54"15,41-71-85-15,6-7-18 16,1-7 15-16,0-16 38 16,0-10 14-16,1-8-2 15,4-16-29-15,2-10-32 0,0-6-13 16,0 0-3-1,0-6 0-15,0-34-5 0,17-12 5 16,8-25 0-16,6-17 1 16,6-12 2-16,9-16-3 15,3 5 1-15,4 15-1 16,-4 22 0-16,-7 32-2 16,-6 21 1-16,-10 26 0 15,-5 1-3-15,-8 22 4 16,-6 28 4-16,-7 12 9 15,0 14-11-15,-27-4-1 16,-16-5-2-16,-3-9 1 16,-3-4 0-16,0-10-2 0,0-4 1 15,5-4 1-15,3 1 1 16,10-12-1-16,11 4 0 16,9-9-1-16,11-6 1 15,0 8-4-15,11-4 4 16,21 4-1-16,1-12 0 15,7-6-2-15,2-4-35 16,5 0-30-16,-1-4-18 16,4-18-38-16,1-2-52 15,-38 11 3-15,3-5-36 16</inkml:trace>
  <inkml:trace contextRef="#ctx0" brushRef="#br0" timeOffset="35616.58">16487 17723 302 0,'0'0'268'0,"0"0"-78"0,0 0-96 0,0 0-35 16,0 0-36-16,-13 129-11 16,4-102-7-16,2-9 0 15,5-9 5-15,0-1-9 16,2-8-1-16,0 0-58 16,0 0-136-16,0-3-71 15</inkml:trace>
  <inkml:trace contextRef="#ctx0" brushRef="#br0" timeOffset="35970.55">16761 17405 508 0,'0'0'75'0,"0"0"-14"0,0 0-35 15,0 0 29-15,0 0 56 16,0 0-17-16,10 37-52 15,-55-6-4-15,9-5-5 16,11-8 0-16,19 1-11 16,6-7-22-16,2 6-1 15,33 8 0-15,11-2 0 16,2 2-2-16,1 2-4 16,-9-2 5-16,-6-4-2 15,-10 0 4-15,-9 0 1 0,-7 0 0 16,-8 11 10-1,0-2 5-15,-25 4 7 0,-20 0-2 16,-10 2-16-16,-1-1-4 16,0-2 1-16,7-10-2 15,16-6 0-15,11-10-2 16,17-8-48-16,5 0-158 16,3-21-201-16</inkml:trace>
  <inkml:trace contextRef="#ctx0" brushRef="#br0" timeOffset="36250.05">17332 16793 925 0,'0'0'119'15,"0"0"-106"-15,0 0-12 16,-27 161 0-16,0-71 15 15,-2 13 32-15,-4 9-5 16,-5 4 3-16,0-2-27 16,0-5-4-16,7-11-4 15,9-26-2-15,10-23-7 16,12-28-2-16,0-12-14 16,0-9-85-16,23-13-90 15,-8-13 16-15,5-9-105 16</inkml:trace>
  <inkml:trace contextRef="#ctx0" brushRef="#br0" timeOffset="36466.71">17432 17271 680 0,'0'0'135'0,"0"0"-43"16,0 0-80-16,0 0-2 15,-110 112 23-15,79-64 56 16,7 2 9-16,2 5-32 15,9-4-14-15,8-4-34 16,5-7-7-16,0-6-9 16,0-11-1-16,16-10-1 15,15-13-7-15,13 0-92 0,-19 0-109 16,2-13-215-16</inkml:trace>
  <inkml:trace contextRef="#ctx0" brushRef="#br0" timeOffset="36783.95">17935 17437 1147 0,'0'0'111'0,"0"0"-111"16,0 0-39-16,0 0 0 15,0 0 35-15,0 0 4 16,-35 85 11-16,64-64 5 15,6 6 10-15,4 1-19 0,-4 8-2 16,-11 9-1-16,-10 2 5 16,-14 11 45-16,0 0 13 15,-36 6-8-15,-15-3-20 16,-14-1-7-16,-8-2 1 16,-7-10-18-16,-5-8-12 15,1-18-3-15,1-18-31 16,-2-4-39-16,0-26-26 15,61-4-80-15,-2-2-147 16</inkml:trace>
  <inkml:trace contextRef="#ctx0" brushRef="#br0" timeOffset="36916.68">16713 17365 1209 0,'0'0'159'15,"0"0"-159"-15,0 0-78 16,0 0-236-16,0 0-383 16</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20T20:54:15.827"/>
    </inkml:context>
    <inkml:brush xml:id="br0">
      <inkml:brushProperty name="width" value="0.05" units="cm"/>
      <inkml:brushProperty name="height" value="0.05" units="cm"/>
      <inkml:brushProperty name="color" value="#E71224"/>
    </inkml:brush>
  </inkml:definitions>
  <inkml:trace contextRef="#ctx0" brushRef="#br0">1 1 7123,'134'96'2657,"-106"-69"-1530,-28-27-1109,0 0 0,0 1 0,1-1 0,-1 0 0,0 1 0,0-1 0,0 0 0,0 1 0,0-1 0,0 1 0,1-1 0,-1 0 0,0 1 0,0-1 0,0 1 1,0-1-1,0 0 0,0 1 0,-1-1 0,1 1 0,0-1 0,0 0 0,0 1 0,0-1 0,0 1 0,-1-1 0,-1 6 295,2 98 9128,4-124-8832,0 12-599,1-1 0,0 1 0,1 0 0,0 1 0,0 0 1,1 0-1,0 0 0,0 0 0,1 1 0,-1 1 0,1-1 1,16-7-1,-12 7-24,0 0 0,0 1-1,1 0 1,-1 2 0,1-1 0,0 1 0,0 1 0,25-1 0,-38 3 13,1 0 0,0 0 1,-1 0-1,1 0 0,0 1 1,-1-1-1,1 0 0,-1 1 0,1-1 1,0 0-1,-1 1 0,1-1 0,-1 1 1,1-1-1,-1 0 0,1 1 0,-1 0 1,1-1-1,-1 1 0,0-1 0,1 1 1,-1-1-1,0 1 0,1 0 0,-1-1 1,0 1-1,0 0 0,1-1 0,-1 1 1,0 1-1,3 27 5,-3-16 4,1-5 30,0-1 0,1 0 0,0 0 0,0 0-1,4 9 1,9 3-1980,-13-18 1310,0 0-1,-1 0 1,1 0 0,0-1 0,-1 1 0,1 0 0,0-1 0,0 1 0,0-1 0,-1 0 0,1 0 0,3 1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20T20:54:16.019"/>
    </inkml:context>
    <inkml:brush xml:id="br0">
      <inkml:brushProperty name="width" value="0.05" units="cm"/>
      <inkml:brushProperty name="height" value="0.05" units="cm"/>
      <inkml:brushProperty name="color" value="#E71224"/>
    </inkml:brush>
  </inkml:definitions>
  <inkml:trace contextRef="#ctx0" brushRef="#br0">0 6 12326,'0'0'1664,"116"-6"-2672,-90 6-881,-1 0-3633</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20T20:54:16.561"/>
    </inkml:context>
    <inkml:brush xml:id="br0">
      <inkml:brushProperty name="width" value="0.05" units="cm"/>
      <inkml:brushProperty name="height" value="0.05" units="cm"/>
      <inkml:brushProperty name="color" value="#E71224"/>
    </inkml:brush>
  </inkml:definitions>
  <inkml:trace contextRef="#ctx0" brushRef="#br0">262 1 3025,'0'1'11717,"-9"3"-11209,-10 4-102,-1 0 0,1 1 0,1 0 0,0 2-1,0 0 1,1 2 0,0-1 0,1 2 0,1 0 0,0 1 0,-15 20 0,26-30-387,0 1-1,1 0 0,0-1 0,0 1 1,0 0-1,1 1 0,0-1 1,0 0-1,1 1 0,-1-1 1,1 1-1,1-1 0,-1 1 1,2 9-1,-1-13-23,0 0 0,1-1 1,-1 1-1,1 0 0,0 0 0,0-1 1,0 1-1,0 0 0,0-1 0,1 1 1,-1-1-1,1 1 0,3 3 0,31 28 16,-16-16-3,-1 2 5,0 2 0,-1 0-1,0 1 1,-2 1 0,-2 0 0,0 1 0,-1 1-1,-1 0 1,-2 1 0,13 49 0,-10-14 98,-3 1 0,-2 0-1,-2 110 1,-6-168-88,0-1 0,0 1 0,0 0 0,-1-1 1,0 1-1,0 0 0,0-1 0,0 1 0,-1-1 0,-2 6 0,2-8-13,1 0 0,-1 0-1,0 0 1,0 0 0,0 0 0,0 0 0,0 0 0,-1-1 0,1 1 0,-1-1 0,1 0-1,-1 1 1,1-1 0,-1 0 0,1 0 0,-7 0 0,-9 2 7,0-1 0,0 0 1,-35-3-1,18 1-9,31 0-6,-1 0 1,0 0-1,1-1 0,-1 1 1,1-1-1,-1 0 1,1 0-1,-1-1 0,1 1 1,-8-5-1,10 5 6,0-1-1,0 0 1,0 0 0,0 0 0,0 0 0,0 0-1,0 0 1,1-1 0,-1 1 0,1-1-1,0 1 1,0-1 0,0 1 0,0-1-1,0 0 1,0 1 0,1-1 0,-1-5 0,0-8 8,0 1 1,1-1 0,1 1 0,0-1 0,1 1 0,1-1-1,0 1 1,1 0 0,1 0 0,0 1 0,1-1 0,0 1-1,2 0 1,-1 1 0,2 0 0,0 0 0,0 1 0,12-12-1,8-7 82,2 3 0,1 0 0,1 2 0,1 1 0,56-31 0,-43 31-78,1 1 0,1 2 0,0 3 1,100-25-1,-133 43-1350</inkml:trace>
</inkml:ink>
</file>

<file path=ppt/ink/ink13.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26-02-05T21:17:21.336"/>
    </inkml:context>
    <inkml:brush xml:id="br0">
      <inkml:brushProperty name="width" value="0.05292" units="cm"/>
      <inkml:brushProperty name="height" value="0.05292" units="cm"/>
      <inkml:brushProperty name="color" value="#FF0000"/>
    </inkml:brush>
  </inkml:definitions>
  <inkml:trace contextRef="#ctx0" brushRef="#br0">3731 12958 657 0,'0'0'362'0,"0"0"-283"0,0 0-52 16,0 0 69-16,0 0 23 15,0 0-24-15,0 0-36 16,-15 50-29-16,11-32-5 16,1-4 8-16,3-2 5 15,0-4-19-15,0-2-15 16,0-6 10-16,12 0-13 15,-2 0-2-15,4-4-1 16,-1-19 2-16,-4-6 14 16,-5 8-14-16,-4 2 9 15,0 11-7-15,0 4 9 16,-2 2-9-16,-9 2 8 16,0 0-9-16,-5 0 0 0,-3 26 1 15,-4 6 0-15,3 10-2 16,7 2 1-16,9-4 0 15,4-6 4-15,0-8-10 16,0-10 8-16,17-5-7 16,3-10 2-16,0-1 1 15,4-3-2-15,3-32 3 16,0-11 7-16,-6-2-6 16,-8-1 18-16,-9 4-13 15,-4 5-6-15,0 6 12 16,0 9-3-16,-13 9-2 15,-1 11 3-15,1 5 3 16,-3 0 7-16,1 4 0 16,-6 28-19-16,0 16 6 0,1 8-5 15,3-2 5 1,13-8-6-16,4-10-1 0,0-8 0 16,0-10-2-16,4-6 2 15,8-10 3-15,3-2-3 16,4-4-6-16,-2-27 4 15,3-8 4-15,-9-1 8 16,-4 10-9-16,-7 3-1 16,0 10 2-16,0 5 2 15,0 6 3-15,-9 6-7 16,-4 0 3-16,-3 4-2 16,-1 27-2-16,-4 12-13 0,8 1 7 15,7-4 7 1,6-11-1-16,0-11-2 0,2-11 3 15,17-7-1-15,10 0-12 16,3-24 12-16,-1-12-2 16,-9 1 3-16,-11-1 14 15,-11 11-11-15,0 5-1 16,-9 7 13-16,-20 8-4 16,0 5-2-16,2 0-9 15,6 5-10-15,7 20-24 16,5 11-129-16,7-16-113 0,2 1-281 15</inkml:trace>
  <inkml:trace contextRef="#ctx0" brushRef="#br0" timeOffset="4483.29">4676 12537 516 0,'0'0'231'0,"0"0"-118"15,0 0-22-15,0 0-18 0,0 0 4 16,0 0 8-16,0 0 10 15,-2-6-35 1,2 62-11-16,2 21-18 0,5 15 40 16,-5-1-39-16,2-1-21 15,1-11-3-15,2-15-8 16,4-16 0-16,0-20-1 16,0-10-14-16,5-15-59 15,-3-3-60-15,-8-19-119 16,-3-9-121-16</inkml:trace>
  <inkml:trace contextRef="#ctx0" brushRef="#br0" timeOffset="4933.26">4458 12497 878 0,'0'0'149'16,"0"0"-103"-16,0 0-42 0,0 0 14 15,33-123 5-15,25 90 36 16,3 10 28-16,-1 11-47 16,-7 12-9-16,-10 0-30 15,-14 27 0-15,-16 27 2 16,-13 17-3-16,-9 12 25 16,-31-2 9-16,-1-12-24 0,8-21-3 15,13-21-6-15,11-14 1 16,9-5-2-1,0-2-7-15,25 3 5 0,17-2-6 16,11 3 8-16,5-1 0 16,0 2 7-16,-4 6-7 15,-10-1-1-15,-10 6 1 16,-10 2 0-16,-17 5 0 16,-7 13 7-16,-7 3 1 15,-32 5 11-15,-13 0 1 16,0-13-15-16,6-12-2 15,8-10-3-15,9-14-10 16,7-1-14-16,6 0-34 16,12-4-53-16,4-21-67 15,0 8-51-15,9-1-127 0</inkml:trace>
  <inkml:trace contextRef="#ctx0" brushRef="#br0" timeOffset="5550.09">5191 13020 521 0,'0'0'263'0,"0"0"-172"0,0 0-10 0,92-104 7 15,-86 57-46-15,-4-1-17 16,-2 0-23-16,0 10 8 16,-6 11-10-16,-17 8 3 15,-1 15-3-15,-3 4 5 16,0 0 15-16,-2 24-16 0,5 12-3 15,2 4-1 1,8 4 5-16,9-1-2 0,5-3 5 16,0-2 2-16,12-8-9 15,15-7 1-15,1-2-1 16,6-9 1-16,4-9-1 16,0-3 14-16,9 0-2 15,-1-21 15-15,1-3-9 16,0 2-4-16,-12 6-13 15,-8 6-1-15,-9 10-1 0,-7 0 0 16,-4 0-1 0,-5 22-1-16,-2 4 2 0,0 2 3 15,0-4 12-15,0-2-8 16,0-6 6-16,-5-6 4 16,5-7 9-16,0 0 6 15,0-3-7-15,0 0-5 16,0 0-20-16,16-17 7 15,14-19-5-15,3-3 14 16,2-7-13-16,-1 3-2 16,-1 10 1-16,-4 5-1 15,-4 7-1-15,-6 12 0 16,-5 4-5-16,-1 5 1 16,1 0 4-16,-3 0-10 0,-3 23 7 15,2 0 0-15,-1 2 3 16,-1-1-1-16,6-5 2 15,-1 0-2-15,-1-9-1 16,1-2-4-16,0-4-82 16,-1-4-30-16,-8 0-174 15,-4 0-2-15</inkml:trace>
  <inkml:trace contextRef="#ctx0" brushRef="#br0" timeOffset="6367">6100 12941 283 0,'0'0'368'0,"0"0"-354"15,0 0 7-15,0 0 57 0,0 0 4 16,0 0-28-16,0 0-27 16,114-122-13-16,-114 88-14 15,0 2-3-15,0 6-15 16,0 8 5-16,-4 8 2 15,-10 10 10-15,-4 0 1 16,-2 4 8-16,2 22-8 16,0 11-2-16,2 6 2 15,10 0 16-15,4 2 5 16,2-5-11-16,0-5 16 0,0-10-18 16,8-8 6-1,11-7-14-15,5-10 3 0,7 0 2 16,11-28 8-16,8-21-3 15,3-8-10-15,0-8-19 16,1 4-10-16,-8 2 27 16,-5 5-1-16,-10 17 2 15,-11 10 2-15,-8 17 0 16,-10 10 3-16,-2 0 13 16,0 32 18-16,-7 30 28 15,-22 26 6-15,-7 12 2 16,5 7-42-16,5-3-17 0,7-3 6 15,9-10-3-15,4-6 5 16,6-13 4-16,0-10-2 16,0-18 8-16,3-17-19 15,15-20-4-15,6-7-3 16,1-12-8-16,2-30-20 16,-3-8-5-16,-6-10-2 15,-12-1-29-15,-6 5 1 16,0 3-2-16,-4 0 25 15,-21 3 0-15,1 11 5 16,0 6-141-16,6 17 172 16,5 10 55-16,5 4 33 15,6 0-38-15,2 2-29 16,0 0 3-16,0 0-19 0,29-4 0 16,16-6 4-16,8-6 7 15,5 2-8-15,-6 2-2 16,-8 8-5-16,-3 4 2 15,-12 0 3-15,-6 0 0 16,-9 0 12-16,-5 12-9 16,-9 6 3-16,0 4-11 15,-2-4 10 1,-19-2-6-16,4-8-5 0,-1-6-21 16,3-2-21-16,1-2-36 15,5-23-120-15,7-11 20 16,2 19-85-16,0-1 52 15</inkml:trace>
  <inkml:trace contextRef="#ctx0" brushRef="#br0" timeOffset="6850.05">6860 12785 329 0,'0'0'133'0,"0"0"-44"0,0 0-21 16,133-60-19-16,-104 51 8 16,-2 1 12-16,-2-3 5 15,-10 5 20-15,-6 4-28 16,-4 2-37-16,-5 0-29 15,0 0 9-15,0 0 15 16,0 0 11-16,0 0-35 16,0 0-8-16,-5 0-17 15,-6 2-10-15,2-2-4 0,5 0 6 16,0 0-10 0,0-12-47-16,4-24-13 0,0-10 8 15,4-10 40 1,11-7-10-16,-5 1 65 15,-4 0 5-15,-4-1 10 0,-2 0 30 16,0 1-4-16,0 8-3 16,0 11 6-16,0 15 18 15,0 16 12-15,0 11 42 16,0 1-15-16,0 0-32 16,0 28-10-16,0 34-6 15,0 32-9-15,0 16 39 0,0 12-13 16,-10-1-26-1,2-7 7-15,1-8-4 0,1-13-6 16,-2-15-21 0,4-16-2-16,4-20-15 0,0-16-2 15,0-16-2-15,0-10-9 16,10-2-61-16,3-28-81 16,2-8-33-16,-8 15-110 15,-7 9-70-15</inkml:trace>
  <inkml:trace contextRef="#ctx0" brushRef="#br0" timeOffset="7149.95">7330 12741 568 0,'0'0'95'0,"0"0"-76"0,0 0 27 16,0 0 57-16,0 0 25 15,0 0 20-15,60 11-52 16,-91 24-48-1,2-1-18-15,8-3-21 0,13-7 11 16,6-3 5-16,2 0-10 16,0-3 12-16,0-1-23 15,10 2 4-15,4 3-8 16,-3 2 2-16,1-2 1 16,-8-4 0-16,-2-4 7 15,-2-8-8-15,0-4 0 16,-26-2-2-16,-20 0-18 15,-4-34-98-15,23 14-109 16,0-6-174-16</inkml:trace>
  <inkml:trace contextRef="#ctx0" brushRef="#br0" timeOffset="7318.24">6748 12633 843 0,'0'0'235'15,"0"0"-207"-15,0 0-18 16,0 0-10-16,170-96 0 16,-110 56 17-16,-5-3 1 15,-8 11-18-15,-13 8-32 16,-34 22-107-16,0 2-92 16</inkml:trace>
  <inkml:trace contextRef="#ctx0" brushRef="#br0" timeOffset="8267.84">8444 12753 326 0,'0'0'145'15,"0"0"-21"-15,0 0-29 16,0 0 7-16,0 0-10 16,0 0 39-16,0 0-33 15,22-100-29-15,-26 100 1 16,-10 0-7-16,-5 13 6 15,-4 14-42-15,0 5-6 16,8-4 12-16,9-2-18 16,6-2 5-16,0 5-11 15,0 3 3-15,19 12-6 0,8 12 5 16,0 13 0 0,-7 14 6-16,-9 22 16 0,-11 11-15 15,0 5 2 1,0-8-20-16,0-12 6 0,21-24-4 15,16-18-2-15,10-23 17 16,8-20-9-16,-1-16-8 16,-5-4-7-16,-6-32-24 15,-14-12 19-15,-16-6 9 16,-13-2 6-16,0 2-2 16,-38-1 1-16,-9 7 1 15,-4 8 0-15,2 10 6 0,9 6-3 16,13 14-6-1,18 2-41-15,9 8-154 16,0 0-147-16</inkml:trace>
  <inkml:trace contextRef="#ctx0" brushRef="#br0" timeOffset="8816.24">9489 12968 669 0,'0'0'238'0,"0"0"-97"0,0 0-70 15,0 0-37-15,0 0 12 0,0 0 10 16,100 84 15-1,-64-112-11-15,0-10-9 16,-7-4-34-16,-12 0-1 0,-11 1-13 16,-6 3 3-1,0 6-3-15,-23 6 2 0,-14 10 2 16,0 6-2-16,-3 8 0 16,4 2 1-16,3 0 3 15,8 19-2-15,9 8 12 16,14 11-4-16,2 9 10 15,2 4-12-15,32 2-3 16,17-9 5-16,18-10-10 16,16-14 13-16,11-14-18 15,9-6-1-15,3-10-124 0,-72-12-130 16,-3-2-429-16</inkml:trace>
  <inkml:trace contextRef="#ctx0" brushRef="#br0" timeOffset="9666.41">10547 12603 913 0,'0'0'159'0,"0"0"-137"0,-15 138-4 16,-1-60 70-16,3-7-10 0,2-5 7 16,1-6-29-16,6-20-7 15,0-10-14-15,4-16 3 16,-3-12-28-16,3-2 1 15,0 0-9-15,0-5 4 16,0-34 8-16,3-16-5 16,15-16-9-16,9-3-2 15,1 3 2-15,1 9 0 16,0 16-5-16,-5 20 8 16,-3 14-6-16,-8 12 3 15,1 0-4-15,-6 34-8 16,-3 22 0-16,-5 12 12 15,0-2 4-15,0-12 8 16,0-15-7-16,0-17-3 16,0-13 1-16,0-9 0 0,0 0-2 15,0-11 1-15,0-31 8 16,0-16-3-16,8-18-7 16,11-10 3-16,-4-9-9 15,7-11 13-15,1-5-12 16,4 4 7-16,-1 19-2 15,-4 31 0-15,-8 24 0 16,-5 22 1-16,-7 11 4 16,-2 0 7-16,4 15-8 15,0 46 16-15,0 27-17 0,-4 29 56 16,0 5-20 0,0-5-31-16,0-2-3 0,0-6-1 15,0-11-4 1,0-14 1-16,0-18-4 0,4-18-17 15,4-16-42-15,8-19-59 16,4-13-56-16,9-7-98 16,-18-21-95-16,3-2-371 15</inkml:trace>
  <inkml:trace contextRef="#ctx0" brushRef="#br0" timeOffset="10700.14">11107 12903 779 0,'0'0'234'0,"0"0"-213"16,0 0-16-16,0 0 34 0,-72 109 74 16,72-80-22-16,0-2-30 15,0-11-29-15,16-6-28 16,11-10-4-16,0 0-3 16,-2-8 2-16,0-20-34 15,-7-4 23-15,-5-4-18 16,-8-1-34-16,-5 3 4 15,0 1 17-15,-13 0 39 16,-14 1 4-16,-2 2 3 16,4 0 10-16,1 0 19 15,6 2-9-15,2 4 10 16,5 4-15-16,5 6 13 0,4 4-2 16,2-4-12-1,0-6-9-15,17-10-5 0,16-8-3 16,10-5 1-16,4 7-5 15,-7 3 5-15,0 6-2 16,-9 7-7-16,-10 8 2 16,-8 6 1-16,-7 4 2 15,-4 0 2-15,-2 2 2 16,0 0-3-16,0 0 6 16,0 0-5-16,0 0 4 15,0 0-2-15,0 0 1 16,0 0 4-16,0 0 4 15,0 0 7-15,0 0 0 16,0 0-5-16,0 0 15 0,0 0-14 16,0 0 9-16,0 0-15 15,0 0 1-15,0 0 2 16,2 0-3-16,4 26 24 16,-2 30 2-16,-4 25-2 15,0 15 44-15,0-4-43 16,0-6-24-16,-10-10 12 15,8-11-15-15,0-13 7 16,2-14-5-16,0-14-1 16,0-12 1-16,0-8 3 15,0-4-6-15,0 0 1 16,0 0-1-16,0 0-3 16,0 0 4-16,16-19-5 15,22-6-6-15,11-5 6 0,2 3 4 16,-4 8-4-16,-7 5-1 15,-5 6-5 1,-8 6 4-16,-4 2 0 0,-8 0-1 16,-5 0 0-16,-10 7-4 15,0 17 2-15,-8 11 2 16,-30 3-1-16,-4 4 4 16,-3-7-11-16,6-4 0 15,10-11-13-15,11-8 19 16,11-1 0-16,7-5 3 0,0 0-12 15,9-3-13-15,23-3 8 16,10 0-5 0,9-12 15-16,4-16-41 0,5-6 30 15,-6 2-4-15,-5-1-16 16,-4 6-2-16,-5 3 28 16,-8 8 12-16,-11 8 2 15,-9 6-1-15,-8 2 6 16,-2 0-11-16,3 8 12 15,-1 10-6-15,0 2 25 16,1-3-7-16,0-4-12 16,-1-7-5-16,1 0-1 15,-5-6-16-15,0 0-23 16,0-4-85-16,0-26-78 16,0 9-65-16</inkml:trace>
  <inkml:trace contextRef="#ctx0" brushRef="#br0" timeOffset="11167.02">11964 12284 736 0,'0'0'95'0,"116"-82"-76"16,-54 66-6-16,-4 10 56 15,-8 6 71-15,-13 2-48 16,-8 40-22-16,-14 23-2 15,-15 18-12-15,0 16-5 16,-10 5-4-16,-26 0-7 0,1-10-8 16,3-8 5-16,6-13-16 15,10-14 14-15,9-11-15 16,7-15-2-16,0-9-13 16,12-10-1-16,12-4-4 15,7-10 0-15,4 0 2 16,6 0 2-16,-1-24 1 15,2-4-2-15,-8-1 0 16,-8 2-3-16,-6 11-2 16,-9 6-6-16,-3 8 5 15,-2 2 2-15,1 0-10 0,-1 5 4 16,2 20-7 0,-4 2 14-16,-2 4-4 0,0-9-2 15,0-10-9 1,0-8 0-16,1-4-14 0,-1-2-52 15,0-32-26-15,0-20 6 16,5-16-15-16,-4 36-184 16,-1-6-138-16</inkml:trace>
  <inkml:trace contextRef="#ctx0" brushRef="#br0" timeOffset="11433.53">12686 12162 711 0,'0'0'103'0,"0"0"-59"0,143-53-30 0,-99 53 33 16,-6 10 66-16,-11 35-14 16,-11 21 22-16,-14 16 13 15,-2 16-35-15,0 11-21 16,-23-3-31-16,-1-4-10 16,-1-11-13-16,6-18-7 15,7-11-15-15,3-12 2 16,5-13-8-16,0-9-2 15,-1-12-47-15,3-9-48 16,2-2-41-16,-5-5-29 16,1 0-95-16,1 0 36 15,-1-6-152-15</inkml:trace>
  <inkml:trace contextRef="#ctx0" brushRef="#br0" timeOffset="11865.97">12802 12989 502 0,'0'0'191'0,"0"0"-99"16,0 0-53-16,0 0 5 15,113-57 23-15,-79 57 20 16,-5 0-17-16,-9 0-15 16,0 5-1-16,-7 14-3 15,-4 3-8-15,-2 6 16 16,-4 0 25-16,-3-2-17 16,4-6-26-16,2-9-31 15,15-8-3-15,12-3-2 16,11-18-5-16,14-17 6 15,0 4 10-15,-6 7-14 16,-10 12-2-16,-11 8 0 0,-2 4 1 16,-2 8-6-1,0 28 11-15,-3 16 28 0,-6 15 6 16,-2 14 4-16,-5 17-8 16,-7 17 4-16,-4 7 1 15,0 6 10-15,-11-3-8 16,-18-5-8-16,-11-8 14 15,-7-9-28-15,-9-24-2 16,-8-14-19-16,-10-19 0 16,-6-15 0-16,5-16 0 15,12-15-13-15,18 0-3 16,26-50-1-16,19-15-34 0,0-24 17 16,37-9-12-1,28-5-30-15,12 7-96 0,-36 63-94 16,-5 6-291-16</inkml:trace>
  <inkml:trace contextRef="#ctx0" brushRef="#br0" timeOffset="12350.3">14380 12771 980 0,'0'0'211'0,"0"0"-177"15,0 0-32-15,0 0-2 16,116 2 22-16,-37-2 41 0,17-14-24 16,3-6 3-16,-1 3-3 15,-7 4 13-15,-9 5-26 16,-10 0-12-16,-16 2-5 15,-19 4-8-15,-17 2 5 16,-15 0-4-16,-5 0 3 16,0 0 1-16,-5 0-4 15,-15 0-2-15,0 6-15 16,9-6-96-16,7 0-33 16,4 0-69-16,0-4-155 15</inkml:trace>
  <inkml:trace contextRef="#ctx0" brushRef="#br0" timeOffset="12622.54">15015 12453 805 0,'0'0'101'0,"167"0"-53"16,-63 0-47-16,-3 0 7 15,-15 15 92-15,-14 21 55 0,-14 11-56 16,-18 7-13 0,-18 10-20-16,-22 2-18 15,-4 10 9-15,-56 7 19 16,-27 3-10-16,-9-6-27 0,-1-7-4 16,11-20-24-1,17-17 6-15,18-11-17 16,8-18-46-16,43-7-127 0,0-7-219 15</inkml:trace>
  <inkml:trace contextRef="#ctx0" brushRef="#br0" timeOffset="13434.06">16391 12687 916 0,'0'0'203'15,"0"0"-203"-15,0 138 16 0,0-87-6 16,0-15 41 0,0-12-19-16,0-10 14 15,0-11-9-15,0-3-12 0,0 0-8 16,0 0 4 0,0-13 13-16,0-19 5 0,-2-15 4 15,-2-8-38-15,4-10-5 16,0-5 2-1,4-4-1-15,27 4-1 0,3 11 0 16,3 15 0-16,0 18-1 16,-2 15-3-16,-2 11-62 15,-26 0-118-15,-5 9-223 16</inkml:trace>
  <inkml:trace contextRef="#ctx0" brushRef="#br0" timeOffset="14183.61">16792 12900 455 0,'0'0'338'16,"0"0"-301"0,67-121-28-16,-55 73 6 0,-8 4 127 15,-4 8-22-15,0 12-32 16,0 11-41-16,-20 4-15 15,-2 9 32-15,-5 0 0 16,-2 0 1-16,-2 23-54 16,4 13 1-16,9 5-10 15,7 3 4-15,11 3-3 16,0-4-2-16,0-6 0 0,23-7-1 16,3-10 0-1,6-10 6-15,5-10-13 0,7 0 4 16,10-13-22-16,4-23-42 15,2-5-29-15,1-6-21 16,-6 4-69-16,-10 1 29 16,-12 11 46-16,-13 12 28 15,-13 8 83-15,-7 9 1 16,0 2 7-16,0 0 29 16,-25 0 45-16,-4 20 6 15,-4 12-55-15,-1 6 17 16,3 4 28-16,6 4-17 15,10-7-13-15,6-7-36 16,9-10 6-16,0-12-7 0,14-10 2 16,21 0 6-16,9-32-9 15,6-22-8-15,3-13-2 16,-2-9-3-16,-4-11-15 16,-5-8 15-16,-3-14 3 15,-4-3-4-15,-10-4-4 16,-10 5 4-16,-10 7 4 15,-5 20 1-15,0 21 8 0,0 28 9 16,-3 24 38 0,-3 10 5-16,4 1 32 15,-5 6-9-15,-7 46-54 16,-5 30-16-16,-8 26-5 16,0 16 7-16,7-1-9 0,7 3-1 15,3-1 1 1,8-11-9-16,0-10 4 0,2-20-4 15,0-20-36-15,0-19-46 16,27-24-7-16,6-15-27 16,3-6-48-16,-3-1-52 15,-21-21 40-15,-4 2-194 16</inkml:trace>
  <inkml:trace contextRef="#ctx0" brushRef="#br0" timeOffset="16283.34">17891 12685 366 0,'0'0'262'0,"0"0"-138"15,0 0-56-15,0 0-15 16,0 0 36-16,0 0-4 15,-18 68-2-15,18-19-17 16,0-5-24-16,0 0-21 16,4-8-1-16,16-9 8 15,3-8-5-15,2-9-3 16,-2-10-15-16,6 0 11 16,3-8-14-16,4-26 10 15,0-6-11-15,-7-4-1 16,-3 3-6-16,-8 11-5 15,-7 11 11-15,-6 12 0 16,-5 6 0-16,0 1 6 0,0 0-7 16,0 0 5-1,0 1-3-15,0 25 4 0,0 7-1 16,6 1 1-16,3-7 1 16,5-6-6-16,1-9-6 15,5-10 3-15,7-2-30 16,4-5-23-16,7-22-46 15,4-8-33-15,3-1-54 0,-30 18-23 16,1 4-83 0</inkml:trace>
  <inkml:trace contextRef="#ctx0" brushRef="#br0" timeOffset="16666.99">18684 12591 73 0,'0'0'449'0,"0"0"-262"15,0 0-99 1,0 0-33-16,0 0-30 0,0 0 67 15,-120 130 27-15,91-85-48 16,6 3-37-16,10-3-3 16,6-2 0-16,7-8 0 15,0-8-9-15,3-9-5 16,25-10 8-16,9-8-7 16,5 0 9-16,5-16-17 15,-1-21 8-15,1-6-9 16,-7-8-9-16,-9-1 1 15,-8 2-1-15,-12 10 0 0,-11 10-1 16,0 12-2 0,0 10 6-16,-23 8-9 0,-6 0 8 15,-4 16-2-15,-3 24 4 16,3 11 3-16,6 8 13 16,12 3 12-16,15-3 6 15,0-11-11-15,40-12 12 16,20-16-22-16,18-20-3 15,15-8-14-15,10-36-13 16,-3-10-63-16,-64 26-72 16,-14 4-349-16</inkml:trace>
  <inkml:trace contextRef="#ctx0" brushRef="#br0" timeOffset="17367.14">20333 12749 847 0,'0'0'161'0,"0"0"-125"16,0 170-18-16,0-71-1 15,0 7 15-15,-7 4-10 16,-1-3-11-16,0-5-11 16,-1-18-8-16,7-25-61 15,2-27-91-15,0-32-18 16,0-13-114-16</inkml:trace>
  <inkml:trace contextRef="#ctx0" brushRef="#br0" timeOffset="18467.03">20137 12665 780 0,'0'0'145'15,"0"0"-113"-15,0 0-32 16,0 0-4-16,0 0 4 15,0 0 75-15,96-88 3 16,-43 116-13-16,-2 4-40 16,-8 3 4-16,-16 1-20 15,-16-1-3-15,-11 0-1 0,0-4-5 16,-17-3-14-16,-14-1-14 16,0-4-53-16,5-7 25 15,6-3 54 1,11-10 4-16,7-3-4 0,2 0 1 15,0 0 0-15,0 0 2 16,26 0 1-16,17-11 6 16,7-14 2-16,9-6-1 15,-4-3-8-15,-7 1-2 16,-11 7-2-16,-14 8 1 16,-12 10 1-16,-9 4 1 15,-2 4 4-15,0 0 8 0,0 0 10 16,-9 0 30-1,-9 2-34-15,1 23-18 0,1 4 11 16,9 1-9-16,7-2-1 16,0-6-1-16,7-5 0 15,13-9-1-15,-3-7-5 16,6-1 3-16,-5 0-5 16,-3-23 6-16,-3-6 1 15,-10-4-3-15,-2-4 0 16,0 1-5-16,-5 0 8 15,-15 5 1-15,-2 4 0 16,4 2 2-16,0 6 6 16,4 7-3-16,6 4 12 15,1 8 0-15,7 0 11 16,0 0-22-16,0 9-6 0,23 14 0 16,10 1 6-16,3-10-5 15,3-12 2-15,9-2 2 16,0-14-5-16,8-32 7 15,4-19-6-15,3-9-1 16,-7-8-1-16,-5 0 1 16,-15 4 0-16,-10 1 2 15,-10 6-2-15,-10-4 5 16,-2 11-1-16,-4 11 8 16,0 20 18-16,0 16 13 0,0 13-1 15,0 4 4 1,0 13-23-16,-2 45-15 15,-13 34-7-15,-7 35 15 16,-7 15 2-16,-1 3-7 0,9-13-8 16,9-25-1-16,12-27-2 15,0-29 0-15,4-19-1 16,19-17 1-16,2-15 3 16,4 0 0-16,6-40-1 15,9-18-1-15,4-23-2 16,-6-5-5-16,-7-9 4 15,-6-5 2-15,-11-2 0 16,-3-2 0-16,-3 3-4 16,-5 17-2-16,-3 24 11 15,-4 29-7-15,0 18 4 16,0 13 3-16,0 0 19 16,0 21-8-16,0 40-12 15,0 25-3-15,-4 24 20 0,-11 7-13 16,3-5 8-16,5-4-15 15,7-15 5-15,0-17-5 16,0-20-1-16,0-18 0 16,13-14-1-16,1-12-34 15,-1-11-54-15,3-1-17 16,7-1-31-16,1-27-50 16,5-8-82-16,-3-1-28 15</inkml:trace>
  <inkml:trace contextRef="#ctx0" brushRef="#br0" timeOffset="18783.16">21585 12566 182 0,'0'0'192'0,"0"0"-14"0,0 0-20 0,0 0-21 16,0 0-22-16,0 0-19 16,7 23-31-16,-7 7-12 15,-3-2-17-15,3-9-16 16,0-2 6-16,0-7 3 16,21-6 7-16,0-4-21 15,4 0 0-15,0-2-12 16,-5-10-3-16,-5 1 0 15,-8 8-5-15,-2-1 3 16,-3 3-13-16,-2-2 0 16,2 3 3-16,-2 0 10 15,0 0-9-15,0 0 6 16,0 0-11-16,3 0-11 0,1 16 17 16,2 15 7-16,1 6 2 15,-3 7-8-15,6-1 8 16,-2-7-2-16,8-13 0 15,4-14-1-15,5-9-31 16,4-17-146-16,-19-8-48 16,2-5-156-16</inkml:trace>
  <inkml:trace contextRef="#ctx0" brushRef="#br0" timeOffset="19050.18">22113 11712 841 0,'0'0'191'0,"0"0"-143"0,-35 187 22 16,18-77 14-16,0 14 14 15,3 15-9-15,-1 3-14 16,-1-3-57-16,5-21-12 15,5-24-6-15,4-31-3 16,2-26-35-16,0-20-37 16,0-17 0-16,0-3-102 15,0-23-213-15</inkml:trace>
  <inkml:trace contextRef="#ctx0" brushRef="#br0" timeOffset="19301.54">21915 12666 701 0,'0'0'114'0,"113"-25"-86"16,-50 17-25-16,-8 6 1 15,-7 2 96-15,-11 0 47 16,-10 2-57-16,-7 16-33 16,-4 2-25-16,-10 0-7 15,-6 0 4-15,0 0 1 0,0 1-7 16,0-4 5-1,0-3-6-15,0-4-20 0,0-4-2 16,0-6-29-16,0 0-74 16,0 0-55-16,2-3-93 15,5-12-34-15</inkml:trace>
  <inkml:trace contextRef="#ctx0" brushRef="#br0" timeOffset="19667.14">22572 12658 632 0,'0'0'197'16,"0"0"-120"-16,0 0-22 0,0 0 84 16,0 0-49-16,0 0-25 15,31 87-29-15,-16-87-12 16,4 0-16-16,5 0 8 15,-1-10-14-15,1-6 5 16,-6 2-6-16,-1 4 0 16,4 2 1-16,3 2-1 15,3 4 2-15,0 2 2 16,2 0 10-16,0 0-6 16,2 0 24-16,-2 8-5 15,2 2 9-15,-7-2-16 16,-6-4-11-16,-5-2-8 15,-8-2 1-15,-2 0-3 16,-3-3-42-16,0-26-34 0,0-7-60 16,-12 20-85-16,-5-2-180 15</inkml:trace>
  <inkml:trace contextRef="#ctx0" brushRef="#br0" timeOffset="19783.52">22661 12341 583 0,'0'0'391'16,"0"0"-391"-16,0 0-133 16,0 0-191-16</inkml:trace>
  <inkml:trace contextRef="#ctx0" brushRef="#br0" timeOffset="20184.28">23925 12166 784 0,'0'0'214'0,"0"0"-92"16,0 0-90-16,0 0 29 16,0 0 58-16,62 102-26 15,-56-24-35-15,-3 4-38 16,-3-2 10-16,0-5-28 15,0-17 4-15,0-18-6 16,0-16-3-16,0-15-26 16,0-9-41-16,0 0-40 0,0-21-85 15,-3-1-175-15</inkml:trace>
  <inkml:trace contextRef="#ctx0" brushRef="#br0" timeOffset="20300.49">23844 12525 756 0,'0'0'183'16,"0"0"-125"-16,123-47-49 16,-28 12-9-16,-45 16-122 15,-10 1-414-15</inkml:trace>
  <inkml:trace contextRef="#ctx0" brushRef="#br0" timeOffset="20883.72">25014 11976 846 0,'0'0'208'0,"0"0"-121"0,0 0-78 0,-5 147-5 15,-13-36 17-15,3 5 9 16,7-5-22-16,0-13-5 16,8-22-3-16,0-20-6 15,0-25-71-15,10-20-144 16,-4-11 15-16,-4-14-189 15</inkml:trace>
  <inkml:trace contextRef="#ctx0" brushRef="#br0" timeOffset="21300.72">24642 12478 658 0,'0'0'130'0,"0"0"-55"16,118 6-7-16,-49-6 13 16,11 0 3-16,2 0-22 15,-1 0-14-15,-8 0-35 16,-11 0-4-16,-10 0-7 15,-14 13 0-15,-12 5 3 16,-9 1 20-16,-9 2 0 0,-4-5-2 16,-4-4 13-16,0-6-15 15,0-4 11-15,0-2-10 16,0 0 8-16,-4 0-8 16,-9-16-15-16,1-8-7 15,4-2 3-15,6-5-3 16,2-1 2-16,0 3-6 15,0 0 6-15,4-1-4 16,21 3-2-16,8 0-49 16,9 3-94-16,-22 19-161 15,-5 5-103-15</inkml:trace>
  <inkml:trace contextRef="#ctx0" brushRef="#br0" timeOffset="21701.19">25616 12306 691 0,'0'0'202'0,"0"0"-139"16,0 0-19-16,-76 106 58 16,54-75 10-16,8-3-34 15,8-6-27-15,6-3-30 16,0-4-7-16,0-3 1 16,24-8-1-16,7-4 7 15,11 0-19-15,4-22-2 0,-2-6 0 16,-11-3-9-1,-8 3 0-15,-8 2 4 0,-7 2-4 16,-2 6 4-16,-6 6 2 16,1 5 3-16,-3 7-3 15,0 0 3-15,0 0-1 16,0 0-11-16,0 15 6 16,0 7 5-16,0 4 2 15,13-2-1-15,5-4 1 16,6-6-2-16,5-7 6 15,3-7-12-15,1 0 7 16,-4 0-1-16,-2-14-8 0,2-13-15 16,-2-7-39-1,4-10-26-15,4-6-48 16,3-3-80-16,-25 34 11 0,-3 3-75 16</inkml:trace>
  <inkml:trace contextRef="#ctx0" brushRef="#br0" timeOffset="22433.49">26281 12033 317 0,'0'0'289'15,"0"0"-102"-15,0 0-95 16,0 0-34-16,0 0 72 16,0 0-12-16,-77 170-31 15,52-79-35-15,5 13-15 16,0 13 18-16,-2 5-14 16,1 5-9-16,4-9-7 15,5-11-1-15,8-26-24 16,4-21 3-16,0-26 1 15,10-21-8-15,9-13-17 0,6-9-19 16,4-29-20-16,-2-14-21 16,0-12-6-16,-8-9-24 15,-9-4 12-15,-4 0 41 16,-6 6 36-16,0 13 22 16,0 7 47-16,-16 10-19 15,5 9-20-15,7 2 22 16,4 3 10-16,0-2-8 15,17 5-29-15,20 3 3 16,0 8-4-16,7 4 6 16,4 6 9-16,-4 3 4 0,3 0-8 15,-9 26 0-15,-7 14 16 16,-13 14 4 0,-9 10-2-16,-9 11-2 15,0 2 15-15,-12-4-16 16,-7-2 7-16,5-15 2 0,9-11-11 15,5-13-8-15,0-11-9 16,0-11-1-16,0-8-7 16,0-2 5-16,14-10-4 15,1-30-4-15,6-18-3 16,-6-8-24-16,-3-5-1 16,-10 1 8-16,-2 6 17 15,0 10 5-15,0 11-6 16,0 10 11-16,0 11-9 15,-2 7 7-15,0 9-3 16,2 2 0-16,0 2-1 0,0 0 1 16,15-1-6-16,22-1 4 15,11 1 3-15,-4 3-8 16,-6 0 8-16,-4 0-2 16,-11 21 2-16,2 7 3 15,-5 6 8-15,-4-5 0 16,-3 0-1-16,-6-5-8 15,-5-8 2-15,-2-6-1 16,0-8-5-16,0-2 1 16,0 0-27-16,-17-16-103 15,5 1-150-15,3-2-189 16</inkml:trace>
  <inkml:trace contextRef="#ctx0" brushRef="#br0" timeOffset="22767.29">27162 12220 490 0,'0'0'169'0,"0"0"-81"16,0 0-22-16,0 0 54 15,0 0 45-15,0 0-62 16,-4 44-62-16,-34-8-8 15,1 5 10-15,12 1-5 0,6-3-5 16,13-3 0-16,6-8-4 16,0-6 7-16,19-3-2 15,16-12 3-15,7-4-21 16,2-3 9-16,-1 0-24 16,-8-9 0-16,-6-4-1 15,-9-4-19-15,-9 2-32 16,-6-2-25-16,-5-1-35 15,0 4-70-15,0 8-122 16,-11 2-95-16</inkml:trace>
  <inkml:trace contextRef="#ctx0" brushRef="#br0" timeOffset="22952.19">26892 12062 1257 0,'0'0'195'15,"0"0"-195"-15,0 0-98 16,0 0 17-16,0 0-280 16</inkml:trace>
  <inkml:trace contextRef="#ctx0" brushRef="#br0" timeOffset="24417.07">16349 14427 350 0,'0'0'334'0,"0"0"-237"15,0 0-59-15,0 0 45 16,0 0 37-16,0 0-29 16,25-48-34-16,-25 48-10 0,0 0-18 15,0 0 25-15,0 4-9 16,0 21-13-16,0 4-21 15,2 6 4-15,-2-11 17 16,4-4-23-16,3-6 1 16,1-5-2-16,9-2-15 15,0-7 10-15,10 0-6 16,4 0 3-16,10-28-11 16,-2-4-9-16,-3 4-1 15,-9 6 13-15,-9 5-13 16,-9 12 19-16,-5 5-13 15,-4 0 12-15,0 0 4 16,2 0-1-16,-2 0 0 16,2 0 0-16,3 0 6 0,-3 9-4 15,7 9-2-15,0-1 3 16,-3-3-2-16,1-6 2 16,-2-2-3-16,-5-3 0 15,2-2 0-15,1-1 0 16,-1 0 0-16,-2 0-1 15,4 0-7-15,9-14 5 16,10-16-27-16,10-2 18 16,0 4 7-16,-2 7 4 15,-6 11 0-15,-2 2-3 16,-6 8 2-16,8 0-2 0,-1 0-7 16,-1 5-9-1,-2 16-2-15,-4 5-23 16,-7 2 19-16,-5 0 20 15,-5-7 3-15,0-8-2 0,0-9 5 16,0-4-42-16,0 0-38 16,-7 0-20-16,-4-17-118 15</inkml:trace>
  <inkml:trace contextRef="#ctx0" brushRef="#br0" timeOffset="24583.66">16752 14047 983 0,'0'0'240'15,"0"0"-224"-15,0 0-16 0,0 0-1 16,0 0-13-16,0 0-41 16,112 18-230-16</inkml:trace>
  <inkml:trace contextRef="#ctx0" brushRef="#br0" timeOffset="25533.85">18713 13858 661 0,'0'0'178'0,"0"0"-107"0,0 0 4 16,0 0 61-16,0 0-17 0,0 0-44 15,-76 114-48-15,45-34-17 16,4 1 17-16,10-6 19 16,7-8-19-16,10-9-18 15,0-8 6-15,0-14-4 16,23-8-11-16,4-9 4 16,2-9 1-16,6-10-10 15,7 0-2-15,5-14-17 16,-3-21-30-16,2-5 4 15,-7 0 21-15,-7 2-23 16,-8 8 14-16,-9 4 10 16,-7 14 22-16,-6 10 2 15,-2 2 4-15,0 0 5 16,0 0 9-16,0 4 13 16,0 19-14-16,0 8-8 0,0 5-2 15,2-8 2-15,11-6-5 16,3-8-1-16,1-8-30 15,0-6-5-15,0 0-74 16,-14-13-123-16,-3-9-62 16</inkml:trace>
  <inkml:trace contextRef="#ctx0" brushRef="#br0" timeOffset="25817.08">18976 13856 709 0,'0'0'151'0,"0"0"-128"16,0 0-12-16,164-122 8 16,-103 93 54-16,-3 4 8 0,-5 0-24 15,-8 7-10-15,-13 13-6 16,-13 5-15-16,-5 0-1 16,-5 23 20-16,-7 30 8 15,-2 23 24-15,0 17-19 16,0 7-26-16,-11-3-19 15,-1-6-5-15,8-11-1 16,2-14-7-16,2-12 0 16,0-16 6-16,0-18-12 15,0-13-52-15,0-7-77 16,0-4-78-16,0-19-193 16</inkml:trace>
  <inkml:trace contextRef="#ctx0" brushRef="#br0" timeOffset="26067.36">19366 14159 466 0,'0'0'208'15,"0"0"-132"-15,165-16-70 16,-103 14 5-16,-2 2 9 16,-8 0 48-16,-10 14 19 15,-11 14-4-15,-9 5-21 16,-6-2-4-16,-9-3-20 0,-5-4-16 15,-2-7 11 1,0-1-14-16,0-11 2 0,0-3-21 16,-16-2-3-16,3-2-46 15,3-14-129-15,4-6-193 16</inkml:trace>
  <inkml:trace contextRef="#ctx0" brushRef="#br0" timeOffset="26166.98">19769 14061 518 0,'0'0'0'16,"0"0"-104"-16</inkml:trace>
  <inkml:trace contextRef="#ctx0" brushRef="#br0" timeOffset="26600.58">20143 14203 687 0,'0'0'169'0,"0"0"-120"0,0 0 0 16,0 0 0-16,0 0 9 16,65-102-40-16,-80 98-5 15,-10 4 7-15,-4 0 35 16,2 0-26-16,9 17-16 15,5-3-4-15,9 5-5 16,4-1 11-16,0 0-12 16,11-2 1-16,20-6-3 15,9-8 2-15,9-2-3 0,2 0 0 16,5 0-4-16,-3 0 4 16,-3-3-4-16,-6 3 9 15,-11 0-10-15,-10 0 8 16,-10 0-3-16,-6 1 2 15,-7 17 15-15,0 8 19 16,-14 12 13-16,-19 8 1 16,-3-4-26-16,1 1-7 15,4-12-16-15,8-8 1 0,6-15-2 16,9-2-11 0,8-6-39-16,0 0-45 0,0 0-138 15,0-13-249 1</inkml:trace>
  <inkml:trace contextRef="#ctx0" brushRef="#br0" timeOffset="26933.59">17766 15193 770 0,'-176'41'230'0,"161"-17"-63"0,39-6-105 16,100-8 6-16,82-10 20 16,84-16 60-16,61-49-31 15,44-17-24 1,8-4-27-16,-31 15-25 0,-40 21 0 15,-60 22-26-15,-58 17-5 16,-47 11-4-16,-57 0-6 16,-46 10-3-16,-51 25-78 15,-44-12-194-15,-38 3-390 16</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11T23:59:45.375"/>
    </inkml:context>
    <inkml:brush xml:id="br0">
      <inkml:brushProperty name="width" value="0.05" units="cm"/>
      <inkml:brushProperty name="height" value="0.05" units="cm"/>
    </inkml:brush>
  </inkml:definitions>
  <inkml:trace contextRef="#ctx0" brushRef="#br0">0 94 8804,'0'0'1940,"29"-2"-1794,13-1-2,125-6 1142,716-47 3426,-220 33 1998,-666 23-6561,-49 0-1592,15 0-4597,19 0-556</inkml:trace>
</inkml:ink>
</file>

<file path=ppt/ink/ink15.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26-02-05T21:32:06.525"/>
    </inkml:context>
    <inkml:brush xml:id="br0">
      <inkml:brushProperty name="width" value="0.05292" units="cm"/>
      <inkml:brushProperty name="height" value="0.05292" units="cm"/>
      <inkml:brushProperty name="color" value="#FF0000"/>
    </inkml:brush>
    <inkml:brush xml:id="br1">
      <inkml:brushProperty name="width" value="0.05292" units="cm"/>
      <inkml:brushProperty name="height" value="0.05292" units="cm"/>
      <inkml:brushProperty name="color" value="#00B050"/>
    </inkml:brush>
  </inkml:definitions>
  <inkml:trace contextRef="#ctx0" brushRef="#br0">21814 5288 532 0,'0'0'166'0,"0"0"-120"0,0 0-35 0,0 0 15 16,0 0 10-16,0 0 31 15,0 0-3-15,47 0-22 16,-9 0-28-16,4-15-14 16,1 2-17-16,-30 6-138 15,-1 6-100-15</inkml:trace>
  <inkml:trace contextRef="#ctx0" brushRef="#br0" timeOffset="11349.9">19435 2901 700 0,'0'0'0'0,"0"0"-28"0,0 0-422 16</inkml:trace>
  <inkml:trace contextRef="#ctx0" brushRef="#br1" timeOffset="84150.59">24929 5202 602 0,'0'0'231'0,"0"0"-169"0,0 0-62 0,0 0-2 0,0 0-6 0,0 0-14 0,-2-7-50 0,2 7-118 15</inkml:trace>
</inkml:ink>
</file>

<file path=ppt/ink/ink16.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2155.72363" units="1/cm"/>
          <inkml:channelProperty channel="Y" name="resolution" value="3449.15796" units="1/cm"/>
          <inkml:channelProperty channel="F" name="resolution" value="5.68611" units="1/deg"/>
          <inkml:channelProperty channel="T" name="resolution" value="1" units="1/dev"/>
        </inkml:channelProperties>
      </inkml:inkSource>
      <inkml:timestamp xml:id="ts0" timeString="2025-02-03T23:18:42.956"/>
    </inkml:context>
    <inkml:brush xml:id="br0">
      <inkml:brushProperty name="width" value="0.05292" units="cm"/>
      <inkml:brushProperty name="height" value="0.05292" units="cm"/>
      <inkml:brushProperty name="color" value="#00B050"/>
    </inkml:brush>
    <inkml:brush xml:id="br1">
      <inkml:brushProperty name="width" value="0.05292" units="cm"/>
      <inkml:brushProperty name="height" value="0.05292" units="cm"/>
      <inkml:brushProperty name="color" value="#FF0000"/>
    </inkml:brush>
    <inkml:brush xml:id="br2">
      <inkml:brushProperty name="width" value="0.05292" units="cm"/>
      <inkml:brushProperty name="height" value="0.05292" units="cm"/>
      <inkml:brushProperty name="color" value="#0070C0"/>
    </inkml:brush>
  </inkml:definitions>
  <inkml:trace contextRef="#ctx0" brushRef="#br0">18751 10600 577 0,'0'0'120'0,"0"0"-28"16,0 0-69-16,0 0-16 16,0 0 16-16,0 0 110 0,0 0-19 15,83 168-31-15,-62-72-36 16,0 21-11-1,-8 21-12-15,-6 24-7 0,-7 25-8 16,0 19 8-16,0 23-2 16,-16 9 10-16,-6-2 7 15,-7-2 34-15,-5-12-4 16,-8 1-13-16,-12 1-8 16,-4 7 1-16,-4 5-3 15,0-3-6-15,4 1-18 16,5-12 8-16,4-6-2 15,7-9-4-15,3-14-7 16,11-15 4-16,5-18-5 0,5-12 5 16,5-9 2-1,4-10-1-15,-2-8-2 0,0-14-3 16,-3-12-4-16,-1-16-3 16,-3-16 1-16,-4-5-2 15,-3-13 1-15,3-4-3 16,1-15 3-16,9-12-2 15,5-7-1-15,5-7-9 16,2-3-20-16,0-33-32 16,0-19-45-16,0-11-8 15,9-24-2-15,17-24-31 16,12-25-58-16,-18 72-130 16,2-10-195-16</inkml:trace>
  <inkml:trace contextRef="#ctx0" brushRef="#br0" timeOffset="1750.74">18466 10760 471 0,'0'0'56'15,"0"0"-47"-15,146-42-8 16,-67 31 4-16,8 3 11 16,9-5 43-16,8 5-3 0,12 2-19 15,11 0-17-15,12 3-8 16,5 2 1-16,5-2-3 16,5 1-1-16,6-2 16 15,14 1 46-15,13-3 10 16,19-1-40-16,18 6-10 15,17-3-3-15,9 4-14 16,3 0-7-16,4 0 1 16,4 1-2-16,6 8 1 15,16-2 1-15,11-3-7 16,-4 2 5-16,-5 1-1 16,-5-4 1-16,-1 2-3 15,4-5 2-15,5 0-4 0,-1 0 1 16,-9 0-1-16,-6 0 4 15,-8 0-4-15,-8 0 4 16,-3-5-5-16,-10-1 0 16,-16-1-2-16,-13 0 4 15,-23-2-2-15,-14 1 0 16,-5 0 0-16,-10-7 2 16,-4-1-2-16,-6 1 0 15,-16-1 0-15,-11 4-2 16,-8 1 4-16,-14-3-3 15,-11 4 2-15,-15 1-1 16,-5-4 0-16,-13 3 1 16,-1 1 0-16,-6 0 0 0,-5-1 0 15,-7 0 0 1,-2 2-1-16,-9 0 1 0,-4 3 0 16,-8 0 0-16,-5 1-1 15,-6 2 1-15,-2 2 3 16,-4 0 2-16,2 0 0 15,1 0-5-15,1 2 0 16,6 24 15-16,-4 16-8 16,-2 18 22-16,-2 16-13 15,-2 17-6-15,0 17-4 16,0 18-1-16,-15 21 11 0,-9 17-2 16,-3 25-1-16,0 15 3 15,0 17 14-15,2 10-13 16,2-1 2-16,-6 5 16 15,-7 1-9-15,0 13-3 16,-2 0-1-16,5-1-1 16,4-7-5-16,6-20-2 15,12-19 1-15,11-14 13 16,0-5 6-16,7-6-13 16,22-8-6-16,6 3-3 15,-4-12-7-15,-2-4-2 16,-4-3-1-16,-7-5 0 15,0-8 2-15,-7-12-5 16,0-5 2-16,-6-13 1 16,-1-9 0-16,-4-13 1 0,0-9-2 15,0-16 0-15,-13-7-2 16,-12-12 3-16,-10-1-2 16,-10-5 1-16,-10-5-2 15,-15 3 5-15,-10-1-2 16,-11-9 2-16,-9-10-2 15,-10-6-2-15,-4-8 2 16,-6-4-2-16,-7 0 1 16,-8 0 0-16,-13 0 0 15,-10 0-2-15,-8-4-1 16,-13 1-3-16,-12-2 2 16,-19 1 2-16,-13-6 0 15,-15 2 2-15,-14-2-1 0,-11-2 1 16,-13-2-2-16,-9 4-2 15,-14 2 2 1,-17 8 0-16,-14 0 2 0,-9 0 1 16,-13 0-2-16,-2 10 2 15,-8 8 9-15,9 2-1 16,7-2 3-16,14 4-3 16,14-2 15-16,13 3 2 15,10-8-4-15,14-1-11 16,21-4 0-16,11-2-13 15,14-8-2-15,17 0 2 16,13 0 0-16,20 0 0 0,23 0-6 16,25-14-27-16,31-8-55 15,27-18-51-15,33-14-78 16,46 24-62-16,31-6-195 16</inkml:trace>
  <inkml:trace contextRef="#ctx0" brushRef="#br0" timeOffset="2933.46">19335 11951 748 0,'0'0'53'0,"0"0"-53"16,0 0-21-16,0 0 21 15,0 0 3-15,160 0 23 0,-91 0 10 16,14 0 5-16,10 2-7 16,17 3 5-16,5-5-3 15,17 1-16-15,17-1-8 16,14 5-9-16,14-3 3 16,20 7 53-1,13-1-19-15,10 4-24 0,16 1-4 16,0 0 0-16,14 3-3 15,9-7 9-15,10-2-5 16,11-4-5-16,-4-1 0 16,-1 2-2-16,-8-1 1 15,-1 7 7-15,-6-2-1 16,3 5-4-16,0-1 2 16,-12-1-3-16,-3-1 2 15,-10-2-5-15,3-4 3 0,-7-4 4 16,2 0 7-16,1 0-17 15,-11 0 1-15,-7-4-1 16,-10-4 1-16,-10 2 4 16,-5-2-1-16,-7 2 2 15,-9-1-7-15,-5-2 0 16,-7 3 1-16,-12 1-2 16,-12 2 1-16,-12 3 5 15,-17 0-4-15,-18 0 2 16,-16 0-3-16,-21 0 0 15,-18 0 1-15,-18 0 0 16,-13 0 2-16,-9 0 9 0,0 0 42 16,0 0-2-16,0 0-22 15,0 0-20-15,-13 0-9 16,1 0 1-16,1 0-2 16,3 3-1-16,0-2 0 15,2 3-6-15,-9 0-60 16,-8 2-64-16,7-3-60 15,-6-3-186-15</inkml:trace>
  <inkml:trace contextRef="#ctx0" brushRef="#br0" timeOffset="3620.73">19105 11966 735 0,'0'0'113'0,"0"0"-113"0,0 0-21 16,0 0 17-16,134 6-6 15,-105-6-96-15,5-6-150 16</inkml:trace>
  <inkml:trace contextRef="#ctx0" brushRef="#br0" timeOffset="3969.34">19876 11004 773 0,'0'0'105'15,"0"0"-50"-15,0 0-55 16,0 0 0-16,0 0 21 16,0 0 59-16,-15 143-30 15,15-69-23-15,0 6-15 16,-11 1-12-16,-3-13 6 15,7-12-6-15,5-15-23 0,2-14-48 16,0-12-66 0,0-15-37-16,5-6-247 0</inkml:trace>
  <inkml:trace contextRef="#ctx0" brushRef="#br0" timeOffset="4299.84">20175 11122 646 0,'0'0'56'16,"0"0"-46"-16,-134 142 0 16,91-110 38-16,8-5 29 15,1-8 39-15,10-5-17 0,6-5-58 16,7-1-34-16,4-2-7 15,1 2-2-15,4 5 2 16,2-1 0-16,0 2 2 16,0 0-1-16,0-3 0 15,15 0 0-15,7-5 2 16,5-2 1-16,2-4 0 16,4 0 2-16,1 0-1 15,1 0-5-15,1 0-7 16,-3-2-65-16,-2-4-111 15,-25 1-12-15,-4 4-130 16</inkml:trace>
  <inkml:trace contextRef="#ctx0" brushRef="#br0" timeOffset="5016.91">20137 11432 559 0,'0'0'213'15,"0"0"-175"-15,0 0-38 16,0 0 0-16,0 0 11 15,0 0 32-15,56 8 14 16,-29-16-4-16,-1-8-21 16,3-3-25-16,-5 0-7 15,1 0-7-15,-10 2-28 16,-5 0 5-16,-8 6 25 16,-2 4 5-16,0 3 0 0,0 4 3 15,-12 0-3 1,-7 0 2-16,-4 15 5 0,1 9 18 15,6 3 2 1,3 1-8-16,8-2-6 0,5-5 7 16,0-6-10-16,2-4 0 15,19-7 12-15,4-2 1 16,1-2-4-16,3 0-8 16,0 0-6-16,-3-2-2 15,-5-6-1-15,-11 6 0 16,-2 0-1-16,-8 2-1 15,0 0 2-15,0 0 2 16,0 0 2-16,0 0-2 0,0 0-1 16,0 0-3-16,0 2 0 15,0 2 0-15,0-4-4 16,13 0 4-16,12 0 7 16,1 0-4-16,3-9 0 15,-2 1-1-15,-7 1-2 16,-6 5 0-16,-8 2-2 15,1 0 1-15,-7 0 1 16,0 24 1-16,0 13 23 16,0 16 6-16,0 11-7 15,0 9-12-15,0 1 6 16,0 4 6-16,8 2 0 16,6-2-17-16,1 5-2 15,-5-5-3-15,-4-2-1 0,-6-4 1 16,0-10 0-16,-2-9 1 15,-16-18-1-15,-2-14-1 16,-8-14 1-16,-7-7 1 16,-11 0-2-16,-10-24 0 15,-2-11-5-15,2-13-7 16,12-13-1-16,17-8-25 16,21-4-26-16,6 43-76 15,0 3-183-15</inkml:trace>
  <inkml:trace contextRef="#ctx0" brushRef="#br0" timeOffset="5384.71">21523 11159 688 0,'0'0'249'0,"0"0"-160"0,0 0-89 0,0 0-9 15,0 0 9-15,0 0 2 16,-25 128 2-16,19-76 6 16,-1-1-3-16,7 1-6 15,0-1-1-15,0-5-35 16,0-5-83-16,0-37-34 16,0-4-239-16</inkml:trace>
  <inkml:trace contextRef="#ctx0" brushRef="#br0" timeOffset="5583.19">21329 11703 372 0,'0'0'566'0,"0"0"-519"16,0 0-47-16,0 0 0 16,0 0 6-16,129 14 0 15,-87-35 2-15,3 3 17 16,-3-4-3-16,2-3-22 15,-1-6-24-15,-34 18-171 16,-7-4-193-16</inkml:trace>
  <inkml:trace contextRef="#ctx0" brushRef="#br0" timeOffset="6020.94">21342 11155 566 0,'0'0'0'0,"121"-44"-96"16,-42 26-59-16,8 1 155 15,-2 6 49-15,-9 7 54 16,-9 4-40-16,-9 0-35 16,-9 0-15-16,-14 10-9 15,-10 8-2-15,-17 0-2 16,-8 6 0-16,-6 2 29 15,-27 2 34-15,-9-1-14 16,1-2-7-16,3-3-2 16,7-6-1-16,14-6-10 0,9-2 7 15,8 0-24-15,0 3-8 16,3 2 16-16,23-1-15 16,8 1 6-16,4-1 1 15,-2-1-7-15,-3 8 0 16,-6 1 7-16,-10 0 15 15,-9 1-13-15,-8 6-1 16,0-4 25-16,-23 4-5 16,-8-6-21-16,-4-4-4 15,-1-9-6-15,5-6-2 16,6-2-10-16,11 0-39 16,14-20-30-16,0-12-103 0,0 14-12 15,18-1-108 1</inkml:trace>
  <inkml:trace contextRef="#ctx0" brushRef="#br0" timeOffset="6783.82">22198 11197 520 0,'0'0'81'0,"0"0"-64"16,0 0-7-16,0 0 43 15,0 0-12-15,0 0-8 16,-85 44-12-16,85-29-6 15,0 2 1-15,20 3 0 16,9 2-7-16,3 2 1 0,-3 2-6 16,-8 1-2-16,-3 0 1 15,-9 0 2-15,-9-1 11 16,0-1 6-16,0 0-4 16,-13-4 1-16,-16-6 1 15,-2-5-9-15,0-4-8 16,2-6 0-16,6 0-3 15,8 0-23-15,8-8-35 16,7-12-19-16,0-2-63 16,16-5 33-16,19 4-6 15,9 0 8-15,4 4-32 0,-1 3 6 16,-5 8 131-16,-2 1 109 16,-9 7 13-16,-4 0-11 15,-9 0-8-15,-7 8-43 16,-7 13 16-16,-4-4-27 15,0 0-15-15,0-5-2 16,4-4-7-16,8-3 11 16,10-5 7-16,11 0-6 15,10-9-26-15,9-13-10 16,0 0-1-16,0 0-14 16,-6 4-13-16,-9 4 0 15,-14 4 19-15,-9 3 8 16,-7 6 0-16,-7 1 1 0,0 0 5 15,0 0 11 1,0 4 19-16,0 11-1 16,0 2-5-16,0-8 7 0,0 0-11 15,4-8 6-15,19-1-12 16,1 0 1-16,5-5-13 16,-2-13-5-16,-3-5-3 15,-8 1-4-15,-7 0-36 16,-9 5-23-16,0 2-7 15,-9 7 20-15,-24 6 19 16,-3 2 8-16,-5 0 18 16,6 6 5-16,10 13 19 15,12 5 35-15,13 4 5 16,0 4-21-16,31 0 8 0,32-7-14 16,17-2-19-1,18-9-13-15,9-7-46 0,-62-7-159 16,-10 0-250-16</inkml:trace>
  <inkml:trace contextRef="#ctx0" brushRef="#br0" timeOffset="7850">24091 10962 703 0,'0'0'139'0,"0"0"-138"0,0 0 2 15,0 0-3-15,0 0 27 16,0 0 44-16,92 114-7 16,-80-47 13-16,-6 12-16 15,-2 14-5-15,-4 14-29 16,0 11-2-16,0 14-8 16,0 11 2-16,-20 4 13 15,-2-1 6-15,-2-4-9 16,3-5-6-16,1-12 4 15,5-2 3-15,-4-5 1 16,-4-2 18-16,-8 6 16 0,-8 14-18 16,-1 8-11-1,-2 18 4-15,-3 16-5 0,-1 5-3 16,1-5-9-16,3-7-6 16,11-21-5-16,10-17 2 15,10-16 4-15,7-4 9 16,4-3-12-16,0-8-2 15,0 2-5-15,0-5-1 16,0-7-4-16,0-1 3 16,-6-4 6-16,-6 5 8 0,1 2 2 15,-3 0-10 1,5 1-1-16,5 0-8 16,4-8-3-16,0-5 0 0,0-8 0 15,4-4 0-15,7-13 0 16,-1 6 0-1,-2-5 0-15,-1 1 0 0,-3-5 0 16,-2-1 0-16,-2 0 0 16,0-9 0-16,0-3 0 15,4-5 0-15,-4-13 0 16,2-1 0-16,2 0 0 16,0 0 0-16,3-4 0 15,-5-4 0-15,0-1 0 16,0-5 0-16,-2-2 0 15,0-3 0-15,0 6 0 0,0 1 0 16,2-2 0 0,-2 2 0-16,0-3 0 0,0 8 0 15,0-1 0 1,0-1 0-16,0 4 0 0,0-3 0 16,3-4 0-16,-3 1 0 15,3-2 0-15,-1-9 0 16,0 0 0-16,-2 0 0 15,0 0 0-15,0-9 0 16,2-20 0-16,-2-17-50 16,2-17-151-16,-2 32-146 15,0-18-292-15</inkml:trace>
  <inkml:trace contextRef="#ctx0" brushRef="#br1" timeOffset="11483.88">19295 12450 589 0,'0'0'139'0,"0"0"-66"16,0 0-46-16,0 0 61 16,0 0 48-16,0 0-47 15,-34-17-47-15,-23 41-24 16,3 2 4-16,11-6 21 0,17-4-10 15,12-4-18-15,14 0-15 16,0 0-4-16,4 2 4 16,21 4 15-16,11 2-4 15,1 1 1-15,8 6-4 16,0-1-6-16,-7-2-1 16,-7 2 0-16,-11-4-1 15,-8 0 1-15,-12-1 1 16,0-2-1-16,-21 2 5 15,-14-5-6-15,-3-7-16 0,2-6-13 16,4-3-25-16,11 0-25 16,5 0-110-16,16-6-4 15,0-5-46-15</inkml:trace>
  <inkml:trace contextRef="#ctx0" brushRef="#br1" timeOffset="12186.97">19729 12708 265 0,'0'0'153'0,"0"0"-153"0,0 0-80 16,0 0 29-16,0 0 37 15,0 0 8-15</inkml:trace>
  <inkml:trace contextRef="#ctx0" brushRef="#br1" timeOffset="12688.44">20085 12896 535 0,'0'0'154'0,"0"0"-23"0,0 0-76 15,0 0 5-15,0 0 12 16,0 0-4-16</inkml:trace>
  <inkml:trace contextRef="#ctx0" brushRef="#br1" timeOffset="13709.44">19560 12727 506 0,'0'0'191'0,"0"0"-130"15,0 0-16-15,0 0-10 16,0 0-17-16,0 0 0 15,-18 6 41-15,15 20 31 16,1-2-39-16,2-1-24 0,0-6-15 16,0-3 9-16,0-5-4 15,8-3-1 1,9-6-3-16,10 0 0 0,4 0 12 16,2-19-19-16,0 0-3 15,-4 1-2-15,-6 3 4 16,-8 7-5-16,-7 1 1 15,-6 7-1-15,-2 0-5 16,0 0 4-16,0 0 1 16,0 17 18-16,0-1-6 15,0-1-2-15,0-6-8 16,0 0 2-16,6-5 0 16,15-4-1-16,5 0 2 15,8 0 0-15,-1 0-3 0,-2-4-1 16,-5-3-1-16,-5 7 0 15,-5 0 0-15,-6 0-1 16,-3 0-2-16,-5 0 3 16,0 0-1-16,-2 3-3 15,0 5 2-15,0 3 2 16,-2 0 3-16,-13 0-1 16,-1-2-1-16,1-4-2 15,-1 2 0-15,3-1-4 16,6-5-12-16,5 4-8 15,2-5-8-15,0 0-80 16,9 0-42-16,18 0-16 0,-14 0-36 16,1-6-90-1</inkml:trace>
  <inkml:trace contextRef="#ctx0" brushRef="#br1" timeOffset="13985.02">20415 12284 643 0,'0'0'125'0,"0"0"-89"0,0 0-24 15,0 0 48-15,0 0 45 16,0 0-42-16,-2-52-25 16,-18 109 21-16,-7 14 6 15,0 9-33-15,6 7-20 0,0-3-3 16,8-6-5-16,1-8-1 15,8-11-3-15,4-18 0 16,0-17-23-16,0-16-71 16,11-8-51-16,-6 0-78 15,-5-19-117-15</inkml:trace>
  <inkml:trace contextRef="#ctx0" brushRef="#br1" timeOffset="14634.02">20172 12716 717 0,'0'0'76'16,"0"0"-76"-16,0 0 0 0,0 0 1 16,0 0 9-16,121-5 3 15,-75 5 3-15,4-3 9 16,-6-2-7 0,-6 3-6-16,-11 0 0 0,-10 2-5 15,-10 0 5 1,-7 0-1-16,0 0 30 0,-9 16 36 15,-20 6-30-15,-2 5-27 16,0 0 8-16,6-3 11 16,8 0-6-16,5-4-9 15,12-6-14-15,0-4-6 16,0-3 2-16,18-7 6 0,9 0 1 16,4 0-4-1,1 0-5-15,1-17 0 16,-6 2-3-16,-5-2-1 0,-7 5 0 15,-2 2-1-15,-5 5 1 16,-6 0 0-16,0 5 1 16,-2 0 1-16,0 0-1 15,0 0-1-15,0 0-4 16,0 0-5-16,2 0 5 16,5 5 4-16,4 4 1 15,3 1 1-15,3-4-1 16,5-2 1-16,1-1-2 15,-1-3 3-15,0 0-2 16,-4 0 1-16,-3 0-2 0,-1-3 1 16,-3-3 0-16,5-2-1 15,-3-2 0 1,3 2 1-16,1-1-2 0,2-2 2 16,1 5-2-16,-5 0 0 15,1 5 1-15,-1-2 0 16,1 3-2-16,-1 0 0 15,-4 0-1-15,-1 0 1 16,-1 10 2-16,-3 1 0 16,4-5 0-16,-4-2 0 15,-2-2-19-15,-1-1-40 16,-1-1-87-16,-2 0-53 16,0 0-29-16</inkml:trace>
  <inkml:trace contextRef="#ctx0" brushRef="#br1" timeOffset="14756.52">20977 12637 628 0,'0'0'0'0,"0"0"-160"0,0 0-124 16</inkml:trace>
  <inkml:trace contextRef="#ctx0" brushRef="#br1" timeOffset="16900.4">20977 12637 438 0,'153'98'17'0,"-153"-98"-17"16,3 0-43-16,1 0 43 15,-2 0 21-15,3 0 18 16,0 0-17-16,-3 0-14 15,-2 0-7-15,0 0 0 16,0 0 3-16,0 0 9 16,0 0 3-16,0 0 5 15,0 0 11-15,0 0 2 16,0 0-21-16,0 0-13 0,0 0-2 16,6 0 2-1,-1 0 10-15,-1 0 5 0,0 0-1 16,-2 0-3-16,1 0-7 15,-3 0-2-15,3 0-2 16,-3 0 2-16,0 0 1 16,0 0-1-16,0 0 2 15,0 0 6-15,0 0 6 16,0 0 3-16,0 0 4 16,0 0-3-16,0 0-3 15,0 0-4-15,0 0-6 16,0 0-2-16,0 0-1 15,0 0 0-15,0 0 6 16,0 0 14-16,0 2 3 16,0-2-14-16,0 0-9 0,0 0 0 15,0 2 5-15,0-2 1 16,0 2 0-16,0 0-5 16,0 0-1-16,0 0 1 15,0 0 4-15,0 1-1 16,0-3-1-16,0 0 1 15,0 0-1-15,0 0 6 16,0 0-1-16,0 0-2 16,0 0 0-16,0 0 1 15,0 0 1-15,0 0-4 0,0 0-3 16,0 0 3 0,0 0 5-16,0 0 0 0,0 0 6 15,-6 6-14 1,-7 2-4-16,0 7 0 0,0 1 4 15,2 2 1-15,4 0 7 16,5-4-6-16,2-2-6 16,0-6 2-16,0-3 0 15,17-3 3-15,4 0 0 16,0 0 0-16,2-3-2 16,-5-6-2-16,-5 0 0 15,-6 3 1-15,-2 2-2 16,-5 3 2-16,0 1 3 15,0 0 1-15,0 0-5 16,0 0-2-16,0 0-5 0,6 0-3 16,3 0 0-16,7 0 6 15,1 0 0-15,6-3-22 16,-1-5-29-16,4-3-32 16,-1-7-4-16,0-5 22 15,-3-3-13-15,-2-5 32 16,-2 0-3-16,-5-3 35 15,-4-3 11-15,-4-2 5 16,-3 3 16-16,-2-2 17 16,0 5 1-16,0 4 6 15,0 6-5-15,0 10 29 16,0 6 14-16,-2 7 14 16,2 0-44-16,-2 16-43 0,-1 22 5 15,-1 16 36 1,-5 4-13-16,0 5-4 0,0-3 5 15,0-8-6-15,2-8 8 16,3-11-4-16,4-10 3 16,0-8-25-16,0-8-5 15,0-2-3-15,0-5 0 16,11 0 2-16,5 0 5 16,4 0-4-16,2 0-3 15,2-6-2-15,-3 0-1 16,-4 1-3-16,-3 1-2 15,-5 2 1-15,-3 2 2 16,2 0 1-16,-6 0-4 16,-2 0-2-16,0 0 7 15,0 12 0-15,-2-1 1 0,-10-3-21 16,3-4 9-16,5-2 4 16,2-2 1-16,2 1-13 15,0 2-11-15,0 1 3 16,0 0 13-16,8-3 9 15,17-1 0-15,2 0 0 16,-1 0 0-16,-2 0-7 16,-1 0 10-16,-7 0-1 15,-3 0 2-15,-6 0-8 16,-3-1 8-16,-2 1 2 16,-2 0 1-16,0-3-1 0,0 3 1 15,0 0 0 1,0 0-2-16,0 0 0 0,2 0-9 15,3 0 0-15,2 0 10 16,-1 0 0-16,3 0-2 16,1 0-11-16,0 0-21 15,-1 0-8-15,3-1 10 16,-1-12 11-16,2-1-20 16,-2-6-37-16,0 0 33 15,1-8 35-15,3-4 9 16,1-2-2-16,3-4 3 15,4-4 1-15,0 0 1 16,-2-2 2-16,2 1 15 0,-5 8-4 16,-5 4 19-1,-2 12-13-15,-4 4 3 0,-3 11 8 16,-4 4-8-16,0 0-4 16,0 2-18-16,0 27 25 15,-4 11 19-15,-14 11-8 16,-7 14-11-16,0 1 16 15,2 0-13-15,4-10-1 16,9-6-3-16,5-11-1 16,5-12-5-16,0-4-13 15,7-12 0-15,20-2 0 16,2-9-1-16,4 0 4 16,-2 0-8-16,3-5 5 0,-3-8-4 15,-7 1-2 1,-6-1 0-16,-4 4 0 0,-10 5-1 15,0 0 1 1,-2 4-1-16,-2 0-3 0,0 0-3 16,0 0-6-16,0 4 12 15,5 6 2-15,3-1-2 16,6-2 0-16,4-5 0 16,0-2 1-16,4 0-1 15,0 0-2-15,-2-4-7 16,-4-8 3-16,-3 1-7 15,-4 2 9-15,-2 3-1 16,-2 3 4-16,-3 3 0 16,0 0 1-16,0 0-6 0,3 0-4 15,-1 0 8-15,2 0 2 16,2 0 0 0,0 0 0-16,3 0 0 0,3 0-1 15,3 0-9 1,2 0-41-16,-4-5 22 15,-1-4 7-15,-6 6 4 0,-1 0-8 16,-3 2 6-16,-4 1 11 16,0 0-1-1,0 0-4-15,0 0-9 0,0 0 0 0,0 0-4 16,0 0-5 0,5 0-80-16,2 0 20 0,1 0-19 15,-3 0-59-15,-3 0-147 16</inkml:trace>
  <inkml:trace contextRef="#ctx0" brushRef="#br1" timeOffset="17619.58">22977 12216 533 0,'0'0'172'0,"0"0"-82"0,0 0-34 15,0 0 6-15,0 0 70 16,-39 131-61-16,-6-42 11 0,-4 8-10 16,4-2-5-16,10-8-24 15,10-15-36-15,16-20-7 16,9-18-14-16,0-13-23 15,0-12 3-15,7-6-28 16,-1-3-17-16,-1 0-26 16,0-3 18-16,1-13 34 15,1-2 15-15,-3-1 29 16,0 1 9-16,-4 1 1 0,0 5 6 16,0 6 26-1,0 5 38-15,0 1 16 0,0 0-35 16,0 0-37-1,0 3-4-15,6 9-2 0,15-4 2 16,8-2 0-16,2-2-4 16,1-1-5-16,-3-3 0 15,-5 1 1 1,-3 5-1-16,-11 11-1 0,1 6 27 16,-5 16 33-16,-6 11-5 15,0 18-7 1,0 14-14-16,0 14 11 15,0 9-12-15,4-2-10 0,7-2-6 16,5-2-12-16,-1-7-4 16,1 0 1-16,-5-7 1 0,-9-5-1 15,-2-8 3-15,-2-13-6 16,-36-6 3-16,-24-17-2 16,-25-11-1-16,-19-12-4 15,-9-11-3-15,1-2 3 16,14 0 0-16,31-26 4 15,33-14 2-15,36-16-2 16,10-19-27-16,58-11-41 16,32-8-12-16,27-2 14 15,23 6-22-15,17-1-98 16,-98 67 13-16,-4 2-151 0</inkml:trace>
  <inkml:trace contextRef="#ctx0" brushRef="#br1" timeOffset="19460.76">19143 14472 657 0,'0'0'180'0,"0"0"-135"15,0 0-41-15,0 0 35 16,0 0 46-16,3 125 3 16,-22-86-24-16,6-3-8 15,2 0-14-15,9-1-7 0,2-4-10 16,0 2-10-16,16-11-8 16,19-4 1-16,7-10-5 15,3-6 5-15,6-2-8 16,-2 0-2-16,-3-24-26 15,2-7-83-15,-11-5-106 16,-32 22-143-16,-5-2-158 16</inkml:trace>
  <inkml:trace contextRef="#ctx0" brushRef="#br1" timeOffset="19618.75">19138 14664 741 0,'0'0'176'0,"0"0"-176"15,0 0-54-15,0 0 51 16,0 0-1-16,166-68 4 16,-110 25-85-16,-41 24-86 15,-9 1-120-15</inkml:trace>
  <inkml:trace contextRef="#ctx0" brushRef="#br1" timeOffset="19724.38">19239 14373 758 0,'0'0'203'0,"0"0"-127"0,0 0-76 0,0 0-36 16,0 0-50 0,0 0-6-16,94-104-44 15,-73 96-230-15</inkml:trace>
  <inkml:trace contextRef="#ctx0" brushRef="#br1" timeOffset="20432.68">19861 14222 327 0,'0'0'177'15,"0"0"-78"1,0 0-55-16,0 0-4 15,0 0 4-15,0 0 5 16,-11 13-2 0,11 10 1-16,-10 18 21 0,-1 24 61 0,-7 17-75 15,1 8-22-15,-3 8-5 16,-1 1 10-16,4 1-3 16,3-6-18-16,7-13-5 15,7-16-7-15,0-19-2 16,0-19-3-16,3-19 0 15,13-8-18-15,1 0-14 16,1-25-2-16,-3-13-19 16,-3-10-19-16,-5-10-13 15,-7 0 25-15,0-8 25 0,0 3 33 16,0 5 2-16,-5 2 16 16,1 6-6-16,4 0 15 15,0 6 7-15,4 3-19 16,25 10-13-16,7 6 0 15,1 9 5-15,1 8-1 16,1 8 7-16,-6 0 1 16,-2 22-1-16,-9 30 12 15,-6 7 18-15,-7 9-19 16,-7 2-14-16,-2 2-1 16,0 3-2-16,0-3 8 15,0-6 9-15,0-12-4 0,0-17-11 16,0-10-4-16,7-12-1 15,4-10-2-15,0-5-2 16,0 0 2 0,0-11 17-16,-2-25-13 0,-3-5-4 15,-6-7-16-15,0-2 4 16,-8-5 1-16,-21 7 2 16,-5 7-3-16,3 10 9 15,2 9 0-15,10 10-20 16,5 6-49-16,14 6-61 15,0 0-184-15</inkml:trace>
  <inkml:trace contextRef="#ctx0" brushRef="#br1" timeOffset="21733.96">19123 16179 475 0,'0'0'158'0,"0"0"-51"15,0 0-83-15,7 145-14 16,-16-95-8-16,-3 3-1 16,6-7-1-16,-3-2-41 15,7-34-104-15,-2-6-374 16</inkml:trace>
  <inkml:trace contextRef="#ctx0" brushRef="#br1" timeOffset="21971.22">18770 16284 746 0,'0'0'76'16,"0"0"-59"-16,0 0-8 15,0 0 18-15,131-134 62 16,-50 94-2-16,13-4-42 0,5 4-30 15,1 4-15 1,-7 5-9-16,-68 27-151 16,-10 4-170-16</inkml:trace>
  <inkml:trace contextRef="#ctx0" brushRef="#br1" timeOffset="22900.52">19506 16512 561 0,'0'0'146'16,"0"0"-94"-16,0 0-43 16,0 0 17-16,143-119 4 15,-112 87-21-15,-6 0-6 0,-10 5 1 16,-8 5-4-16,-5 4-23 15,-2 4-17-15,0 2 20 16,-7 6 14-16,-8 6 6 16,-3 0 29-1,0 0-5-15,-2 4-23 0,3 16 3 16,3 6 12-16,7 0-7 16,7 1-2-16,0 1 1 15,11-2-8-15,18-8-1 16,4-5 1-16,5-4-15 15,3-9-7-15,3 0-1 0,-3-4-4 16,-1-14 1-16,-3-4 5 16,-8 0-36-16,-4-1 6 15,-8-3 9-15,-5 12 42 16,-10 0 13 0,-2 10 23-16,0 0 14 0,0 4-43 15,0 0 27-15,-12 0-8 16,-1 8-1-1,1 10-3-15,2 4 2 0,6 5-3 16,4-4-9-16,0-4-6 31,0-3-2-31,20-10 3 0,5-6-3 16,6 0 0-16,2-27 6 0,7-14 0 16,0-12-5-16,1-7-4 15,-2-6-1-15,-1-10-4 16,0-4-1-16,-3-5-23 15,2 1-7-15,-6-3 18 0,-4 4 8 16,-8 3 9 0,-7 3 8-16,-10 9 10 0,-2 20 23 15,0 14 6-15,0 16 17 16,0 16 28-16,-2 2-35 16,-5 28-48-16,-2 34 3 15,-2 36 35-15,-7 19 5 16,-3 7-28-16,4-3-15 15,-3-5-5-15,7-18 0 16,3-18-3-16,6-20 0 16,4-20 1-16,0-13-2 0,0-15 2 15,0-7-2-15,0-5-2 16,2 0 2 0,10-5 0-16,5-22 11 15,-1-2-11-15,1 6-6 16,-5 9 6-16,-5 8 0 0,-3 6-2 15,2 0-2-15,6 0-10 16,3 0 5-16,10 18 8 16,4 1 1-16,-2-2 0 15,6 1 0 1,1-3-6-16,5-8-55 16,7-7-66-1,2 0-54-15,-30 0-25 0,-5 0-139 0</inkml:trace>
  <inkml:trace contextRef="#ctx0" brushRef="#br1" timeOffset="23027.14">20977 16280 663 0,'0'0'424'0,"0"0"-240"0,0 0-150 16,0 0-34-16,0 0-28 16,0 0-103-16,18-13-233 0</inkml:trace>
  <inkml:trace contextRef="#ctx0" brushRef="#br1" timeOffset="25800.29">18713 13752 498 0,'0'0'164'0,"0"0"-79"16,0 0-84-16,0 0 1 15,0 0 4-15,0 0 8 16,116-18 14-16,-69 14 14 16,9 1 0-16,13 2-12 0,11 1-4 15,12 0-10-15,8 0-6 16,4 0 0-16,1 0-5 15,4 0 4-15,3 0-6 16,1 0 5-16,0 0 8 16,4 10 2-16,-1 0-7 15,6 0-7-15,9 0 4 16,5-6 22-16,9-2 3 16,4 0-15-16,3 0-9 15,4-2-4-15,2 2-1 16,-2-2 2-16,2 2 0 15,2-2 7-15,6 0-1 0,7 0-5 16,5-8-1-16,9-8-2 16,3 0-4-16,-5 2 3 15,-1 0-2-15,-7 5 2 16,-10 8 1-16,-4 1 2 16,-1 0-1-16,3 0-2 15,-2 0 6-15,2 0-3 16,-3 0 8-16,1 0-4 15,-2 0-4-15,-1 0-1 16,-2-5-2-16,-4 2 0 16,-3-1 0-16,-1 0-1 15,-1 0-1-15,0 2 2 16,-2 2-2-16,-4 0-2 0,0 0 1 16,1 0 0-1,3 0-1-15,2 0 1 0,1 0 1 16,-1 0-1-16,1 0 0 15,-4 0 1-15,8 0 0 16,2-7 4-16,3 2-5 16,1-1 0-16,0-3-2 15,-2 6 1-15,2-1 1 16,-6-1-1-16,-9 1 1 16,-9 0 0-16,-14 3 2 15,-10-2-2-15,-10 1 1 16,-12 1-1-16,-10 1 2 0,-15 0-1 15,-14 0-1 1,-15 0 0-16,-15 0-2 0,-9 0 2 16,-10 0 0-1,0 0-2-15,-2 0 2 0,0 0 6 16,0 0-1-16,0 0-3 16,0 0 0-16,0 0-1 15,0 0-1-15,-10 0-28 16,-22 7-57-16,10-3-227 15,-11-1-207-15</inkml:trace>
  <inkml:trace contextRef="#ctx0" brushRef="#br1" timeOffset="27653.24">18281 15477 368 0,'0'0'167'15,"0"0"-103"-15,0 0-48 16,0 0 22-16,0 0 43 16,0 0-10-16,0 0-15 15,144 17-4-15,-88-17 1 16,11 0-11-16,7 0 2 16,3 0-17-16,8 0 3 15,0 0-17-15,7 0 2 16,8 0 8-16,6 0-3 15,10 0 4-15,13 0-3 0,10 0-3 16,13 0 27-16,10 0-8 16,5 0-24-16,9-4-8 15,7-3 5-15,4 1-3 16,12-3-7-16,3-1 0 16,7 2 5-16,5-1 0 15,-2 8 3-15,2-3 5 16,4 1-8-16,1 3 2 15,3-3-7-15,3 3-2 16,-6 0 2-16,-1 0 2 16,-11 0 0-16,-8 0 6 15,-3 0-4-15,-3 3 3 16,-3 4-3-16,2-6-4 0,-5 2 0 16,-4-3-1-1,-5 0 1-15,-9 0 0 16,-9 0 3-16,-11 4-3 0,-1 2 2 15,-1-2-1-15,-3 0 1 16,-3-4-2-16,0 0-2 16,-8 0 2-16,0 0 1 15,0 2-1-15,-4 0-1 16,-7-2 1-16,-7 0 0 16,-3 0 1-16,-4 0 0 15,-8 0 1-15,-3 0-2 16,-3 0 2-16,-5 0-2 0,-4 0 3 15,-10 0-3-15,-12 0 3 16,-14 0-2-16,-11 2 6 16,-11-2 5-16,-12 0 3 15,-6 5 3-15,-6-5-3 16,-3 0 7-16,0 0 13 16,0 0-3-16,0 0-10 15,0 0-17-15,0 0-2 16,0 0-3-16,0 0 0 15,0 0-1-15,2 0 0 16,0 0 1-16,0 0 1 16,0 0 0-16,0 0 0 15,-2 0 1-15,0 0-2 16,0 4 2-16,0-4 0 16,0 0 6-16,0 0 5 0,0 0 5 15,0 0 1-15,0 0-5 16,0 0 2-16,0 0-3 15,0 0 3-15,0 0-5 16,0 0 0-16,0 0-4 16,0 0-1-16,0 0-1 15,3 0-2-15,-3 0 4 16,0 0-3-16,0 0 3 16,0 0-3-16,0 0 5 15,0 0-2-15,0 0 4 16,0 0 1-16,0 0-1 15,0 0-2-15,0 0-5 16,0 0 0-16,0 0-4 0,2 0 0 16,-2 0-1-16,4 0-1 15,1 0-13-15,2 0-16 16,4 0 1-16,-1 0-21 16,4 0-42-16,-1-4-91 15,-8-1-127-15,-5-1-441 16</inkml:trace>
  <inkml:trace contextRef="#ctx0" brushRef="#br1" timeOffset="29118.37">25063 11215 738 0,'0'0'168'0,"0"0"-141"0,0 0-26 16,-18 141 17-16,-1-78 9 16,0-2 13-16,3-2-5 15,3-9-3-15,7-8-6 16,4-13-10-16,2-11-4 16,0-7-11-16,0-10 2 15,0-1 4-15,0-3 4 16,0-30 11-16,10-15-15 15,4-11-7-15,4-2 4 16,4-7-3-16,3-8-1 0,6-7 1 16,0 5 0-1,3 8-1-15,-3 18 0 0,-10 18 0 16,-5 17 15-16,-7 12-13 16,-5 5-2-16,2 0-7 15,-4 23 7-15,-2 12 0 16,0 3 8-16,0 0-3 15,-18-3-4-15,-3-4 2 16,2-5-1-16,-2-6-1 16,6-4-1-16,-1-3 2 15,1-4-2-15,1 0 1 16,6-2 0-16,-1 4-1 16,4 0 0-16,5 7-2 15,0 4 2-15,0 7 0 16,0 3 0-16,5 4 0 15,14-2 2-15,4-4-1 0,2-5-1 16,1-6 0-16,6-9 0 16,3-10-15-16,1 0-44 15,-28 0-127-15,2-4-72 16</inkml:trace>
  <inkml:trace contextRef="#ctx0" brushRef="#br1" timeOffset="29470.95">25359 11512 493 0,'0'0'123'0,"0"0"-92"0,0 0 29 16,0 0 11-16,123-98-38 15,-94 63-18-15,-7 2-9 16,-6 1-1-16,-7 3-5 15,-3 8 0-15,-6 4 3 16,0 9 1-16,0 4 14 16,0 4 26-16,-17 0 8 15,-3 6-7-15,-3 24-13 16,1 8 6-16,2 4-1 16,0 4-3-16,7-3-7 15,1-5-11-15,10-2-6 0,2-4-7 16,0-8 3-1,6-7-4-15,25-11 5 0,10-6-7 16,10 0-23-16,14-27-76 16,2-11-77-16,-42 18-44 15,-6 2-116-15</inkml:trace>
  <inkml:trace contextRef="#ctx0" brushRef="#br1" timeOffset="30936.41">25874 11296 325 0,'0'0'155'0,"0"0"-96"15,0 0-28-15,0 0 38 16,0 0 4-16,0 0-2 16,-13 46 1-16,-3-23 0 15,3 4-10-15,-1 0 0 16,3 0-12-16,3-5-26 15,3-1-2-15,5-9-13 16,0 3-6-16,0-7-3 16,20-4 0-16,2-4 1 15,7 0-3-15,2 0 2 16,1-12-29-16,-3-4-56 16,-5 0-20-16,-6 0 39 0,-2 1 10 15,-8 2-63-15,1 1-11 16,-7 3 16-16,-2-1 46 15,0 4 35-15,0 3 8 16,0 0 25-16,0 3 10 16,0 0 39-16,-2 0 7 15,-4 9-16-15,-5 8 1 16,1 6-1-16,1-1-7 16,5 0-5-16,0-2-19 15,4-4-3-15,0-2-5 16,0-7-1-16,0 0 0 15,0-3-3-15,0-4-4 0,0 0 7 16,0 0 0 0,0 0 3-16,2-12 9 15,2 0-12-15,1-2 0 0,-3 4 19 16,-2 0 0-16,0 0 1 16,0 2-18-16,2-2-2 15,-2 2 5-15,0 2-2 16,2-2 5-16,0 2-2 15,1-1-3-15,0 4-1 16,-3-8 5-16,0 4-2 16,0-1 10-16,0 0 0 15,0 2 10-15,0 4 2 0,0 0 3 16,0 2 15 0,-8 0-18-16,-3 0 11 0,1 0-15 15,-2 4-10-15,1 14-2 16,0 2-4-16,2-1-7 15,0 4 11-15,5-1-6 16,4-2-3-16,0-3 0 16,0-4 4-16,0-5-6 15,8-6-1-15,6-2 1 16,3 0 9-16,4 0 8 16,1-16-13-16,2-6-4 15,-1-2 0-15,-3 2-5 16,-7 1-1-16,-7 4 0 15,-3 1 0-15,-3 6 6 16,0 2 3-16,0 2-3 0,0 2 9 16,0 1 6-1,0 3 7-15,-3 0 2 0,3 0-2 16,0 0-7-16,0 0-11 16,0 0-4-16,0 0-8 15,3 0 8-15,15 0 2 16,7 5 2-16,-3 3-4 15,-2 0 4-15,-2 2-4 16,-1 0 0-16,-1 4 1 16,-1 0-1-16,-1 2 0 15,-3 5 1-15,-2-4 0 16,-4 3-1-16,-3-4 4 16,-2 0 3-16,0-6 2 15,0-2-2-15,0-4 1 0,0-4 4 16,0 0-4-16,0 0 2 15,0 0 1-15,0 0 3 16,0 0-1-16,7-4-7 16,3-16-5-16,4 0 0 15,3 0-1-15,2 3 0 16,-4 8-1-16,-1 4 2 16,-8-2-2-16,1 7-1 15,-3 0 1-15,-2 0-2 16,6 0 0-16,-4 0 1 15,2 0 2-15,1 0-1 16,-1 0 2-16,0 0-2 0,2 0 1 16,-1 0 0-1,-1 0 0-15,2 0 1 0,-2 0 0 16,-2 0-1-16,-1 0 0 16,-1 0 0-16,-2 0 0 15,0 0-1-15,2 0-2 16,0 0-3-16,0 11 6 15,0-1 1-15,-2 5 3 16,0-3-1-16,0-2-2 16,0-3 0-16,0-3-1 15,3-1 0-15,-3-3 0 0,2 0-1 16,1 0-20 0,1 0-46-16,5 0-37 0,-1-8-28 15,4-4 33-15,-1 2 24 16,-7 4-53-16,3 2-19 15,-7 4 4-15,0 0 8 16</inkml:trace>
  <inkml:trace contextRef="#ctx0" brushRef="#br1" timeOffset="32117.31">26585 11497 456 0,'0'0'92'0,"0"0"-67"15,0 0 31-15,0 0 11 16,0 0-19-16,0 0 3 15,0 0 3-15,0 15-2 16,0-13-17-16,0-2-14 16,0 0-7-16,6 0 2 15,4 0 16-15,-2 0-11 16,3-6-13-16,-1 1-3 0,-4 3-4 16,-2 2 1-16,-1 0-2 15,-1 0 5 1,0 0 4-16,0 0 5 0,0 0-3 15,0 5-1-15,2 1-3 16,2-2-4-16,3 0 2 16,1-4 4-16,7 2 3 15,-2-2-3-15,1 0-6 16,-3 0-1-16,1 0 2 16,-6 0-4-16,-3 0 1 15,-1 0 0-15,1 0 0 16,-3 0-1-16,0 0 0 15,5 0 0-15,4 0 1 16,0-2 1-16,2 2 2 16,0-2-3-16,-1 0 1 15,-1-2-1-15,-2 2 3 0,0-2-3 16,-2-1 1-16,-1 4 2 16,-2-2-2-16,-1 0 2 15,0 2-3-15,-3-2 3 16,2 3-3-16,-2 0 4 15,0 0 0-15,0 0 3 16,0 0-7-16,0 0-1 16,0 0-9-16,2 0 6 15,4 4 1-15,3 8 4 16,3-2-3-16,3-2 2 16,1-4-2-16,6-4-5 0,2 0-21 15,3 0-8 1,2 0-24-16,-4-6 3 0,-1-4-32 15,-4-2-20-15,0 1 38 16,-4 0 18-16,-3 3 38 16,-4 0 8-16,-2-1 6 15,-5 6 1-15,-2-1 14 16,0 4 18-16,0-2 19 16,0 2-22-16,0 0 0 15,-7 0-4-15,-6 0-19 16,-3 3 11-16,-1 12 30 15,1 5-34-15,1-2-8 16,5 4 5-16,4-4-3 0,6-2 0 16,0-2-8-16,0-8-1 15,2-6 0-15,18 0 1 16,7-14 18-16,9-20-4 16,8-12-11-16,5-4-3 15,5-10-3-15,-4-5-1 16,0 1 4-16,-8-7 1 15,-4 4 3-15,-7-1 3 16,-9 2 5-16,-3 3 35 16,-15 5-11-16,-2 14 27 0,-2 16-10 15,0 12-4 1,0 11 38-16,0 5-19 0,-16 13-42 16,-10 31-24-16,-8 18 6 15,-2 15 4-15,3 7-4 16,8 1 3-16,6 0-4 15,3-9-4-15,5-9-2 16,7-11-1-16,4-15-6 16,0-10-62-16,0-12-52 15,17-4-51-15,-8-15-121 16,-2 0-107-16</inkml:trace>
  <inkml:trace contextRef="#ctx0" brushRef="#br1" timeOffset="32967.71">27480 11451 416 0,'0'0'289'15,"0"0"-227"-15,0 0-35 0,0 0 45 16,0 0-3-16,0 0 28 16,0 0-29-16,-6 8-24 15,6 1-19-15,0 1-13 16,0-4 0-16,8-1-3 15,8-1-1-15,5-4 1 16,-4 0-4-16,1 0-1 16,4 0 0-16,-6-3-4 15,-3-3 0-15,-1 2-7 16,-6 2 2-16,3 0-3 16,-1 0 2-16,2 2 3 0,1 0-5 15,1 0 7-15,-2 0 1 16,3 0 0-16,6 0 0 15,1-6 0 1,8-6 3-16,6-8-1 0,2-4-1 16,1-6 0-16,-3-6-1 15,-3-7 0-15,-6 2 2 16,-5-7-1-16,-5-2 3 16,-4-5 5-16,1-1 4 15,-4 0 1-15,-1-4 18 16,-1 5 9-16,0 10-5 15,-6 8 7-15,0 19 40 16,0 10-25-16,0 8-29 0,0 0-8 16,0 8-15-16,0 32-6 15,-19 16 18-15,-5 19 14 16,-1 6-22-16,1 6-4 16,4-1 7-16,-1-8-9 15,8-7 0-15,5-15-2 16,6-12-2-16,2-14 0 15,0-8-1-15,0-10-2 16,6-6 3-16,5-4-1 16,0-2 2-16,-2 0 1 15,0 0-2-15,0 0 4 16,2 0-3-16,4-6 0 0,6-6 3 16,8-1-3-1,0 6-1-15,-2-1 1 0,-1 6-2 16,-6 0-1-16,3 2-1 15,-1 0 3-15,0 0 0 16,2 0 0-16,-3 0 0 16,-4 0 0-16,-1 0 1 15,-3 0-3-15,-1 4 2 16,-3 3-2-16,-1-2 2 16,2-2 0-16,3 1 1 15,0-4 0-15,3 0-1 16,1 0-19-16,1 0-54 15,-2 0-10-15,-5-1-31 0,-2-5 0 16,-1 1-20 0,2-2-131-16,-10 3 65 0,0 0-18 15</inkml:trace>
  <inkml:trace contextRef="#ctx0" brushRef="#br1" timeOffset="33436.58">28519 11392 397 0,'0'0'251'0,"0"0"-143"16,0 0-33-16,0 0 40 16,0 0-16-16,0 0-27 15,-18 0-13-15,11 0-6 16,3 0-8-16,2 0-11 16,2 2-8-16,0-2-13 15,0 0-9-15,0 2-4 16,0 2 1-16,0 2 2 15,0 2 5-15,0 0-5 16,0 4 4-16,4 1 3 0,2 6 15 16,4-1-2-1,-4-2-3-15,-1 0-2 0,-1-4-3 16,0-1 9-16,-4-4-6 16,0-3-6-16,0-4-7 15,0 0-1-15,0 0-4 16,-17 0-28-16,-14-4-99 15,15-8-39-15,-4 0-182 16</inkml:trace>
  <inkml:trace contextRef="#ctx0" brushRef="#br1" timeOffset="33617.75">27712 11007 728 0,'0'0'186'0,"0"0"-174"0,192-61 0 16,-92 43 115-16,-7 2-54 16,-10 8-53-16,-16 3-20 15,-16 5 0-15,-48 0-126 16,-3 0-349-16</inkml:trace>
  <inkml:trace contextRef="#ctx0" brushRef="#br2" timeOffset="38034.65">24764 12472 407 0,'0'0'157'0,"0"0"-70"0,0 0-22 16,0 0 10-16,0 0 10 15,0 0 17-15,0 0-21 16,-26 36-42-16,8-10-9 15,4-5 0-15,6-4-1 16,6-6-8-16,2-3-6 16,0-6-8-16,0-2-2 15,10 0 9-15,15 0 1 16,6-18-1-16,-2-2-11 16,-4-2-2-16,-10 5 0 15,-5 4-1-15,-8-1 2 16,-2 2-1-16,0 3 1 15,-4 3-2-15,-21 6-2 16,-4 0 2-16,-2 0 3 0,-1 4-2 16,8 7 0-16,8-2 1 15,7 3-2-15,9 1-1 16,0 3-2-16,0 1-6 16,2 0-67-16,8-12-201 15,-2 1-290-15</inkml:trace>
  <inkml:trace contextRef="#ctx0" brushRef="#br2" timeOffset="38434.24">24747 12982 530 0,'0'0'126'0,"0"0"-62"0,0 0-32 15,0 0 41-15,0 0 4 16,0 0 2-16,-72 58-21 0,72-48-26 15,0-2-3-15,12-6 7 16,12-2 1-16,3 0 2 16,-1 0-12-16,-3-4-12 15,-8-6-5-15,-5 0-5 16,-8-2 4-16,-2 0-5 16,0 2-4-16,0-1-2 15,-18 10-31-15,-3 1-53 16,0 0-99-16,9 0-43 15,5 10-307-15</inkml:trace>
  <inkml:trace contextRef="#ctx0" brushRef="#br2" timeOffset="38903.05">24756 13397 550 0,'0'0'178'16,"0"0"-134"-16,0 0 1 15,0 0 29-15,0 0 32 16,0 0-22-16,-58 52-43 16,58-35-14-16,0-2-1 15,0-5 1-15,13-6 8 16,7-4 4-16,3 0-5 15,-4 0 5-15,-3-6 4 16,-5-6-7-16,-9 0 8 16,-2-2-6-16,0 0-25 0,0 2-4 15,-17 3-9 1,-4 9-1-16,-1 0-37 0,2 0-70 16,14 6-53-1,-2 3-273-15</inkml:trace>
  <inkml:trace contextRef="#ctx0" brushRef="#br2" timeOffset="39685.07">24662 14114 516 0,'0'0'176'0,"0"0"-131"0,0 0-15 16,0 0 30-16,0 0 43 15,0 0-5-15,-69 81-31 16,64-60-29-16,5-4 2 16,0-5-14-16,0-4 0 15,12-3-5-15,7-5 9 16,6 0 7-16,0-5-1 15,-1-15-8-15,-1-4-18 16,-6 0-4-16,-8 0 0 16,-7 4 2-16,-2-2 1 15,0 4 7-15,-24 6 14 16,-7 6-21-16,-2 6-8 0,-2 0 1 16,4 6-2-16,5 16 0 15,4 8-3-15,6 6-8 16,7-2-68-16,5 7-39 15,4-28-167-15,0-3-192 16</inkml:trace>
  <inkml:trace contextRef="#ctx0" brushRef="#br2" timeOffset="40168.38">24669 14708 442 0,'0'0'249'0,"0"0"-137"0,0 0-40 15,0 0 16-15,0 0 4 0,0 0-16 16,0 0-15 0,-67-8-4-16,51 30 1 0,5 0-24 15,11 0-26 1,0-9-3-16,0-3-5 0,9-10 4 15,15 0 10-15,3 0 16 16,0-10 0-16,-7-7-3 16,-6-2-8-16,-6 6-9 15,-8-5 1-15,0 2 1 16,0 10 2-16,-2-4-14 16,-11 9-2-16,1 1-26 15,2 0-51-15,-3 5-51 0,5 5-172 16,2 4-333-1</inkml:trace>
  <inkml:trace contextRef="#ctx0" brushRef="#br2" timeOffset="40834.88">24793 15771 428 0,'0'0'155'0,"0"0"-52"16,0 0-51-16,0 0 34 15,0 0 30-15,0 0 7 16,-8-15-35-16,3 15-22 0,-2 0-16 16,-8 6-8-1,-5 21-4-15,-2-5 10 0,4-4-6 16,2-4-6 0,9-5-8-16,3-6-16 0,4-2-10 15,0-1-2-15,0 0-1 16,0 3-5-16,0 7-34 15,0 0-33-15,0 9-41 16,0 1-97-16,0-11-117 16</inkml:trace>
  <inkml:trace contextRef="#ctx0" brushRef="#br2" timeOffset="41067.15">24708 16401 838 0,'0'0'191'16,"0"0"-191"-16,0 0-52 15,0 0 35-15,0 0-106 16,0 0-112-16</inkml:trace>
  <inkml:trace contextRef="#ctx0" brushRef="#br2" timeOffset="41200.18">24711 16683 831 0,'0'0'287'0,"0"0"-287"15,0 0 0-15,0 0-48 16,0 0-184-16,0 0-250 16</inkml:trace>
  <inkml:trace contextRef="#ctx0" brushRef="#br2" timeOffset="42253.89">25299 13908 478 0,'0'0'162'16,"0"0"-120"-16,0 0-35 0,0 0 25 15,0 0 59-15,0 0 33 16,-26 103-35-16,5-52-24 15,-1 1-32-15,5-2-5 16,-2-6-6-16,6-9 12 16,0-7-10-16,4-6 4 15,5-10-12-15,4-6-11 16,0-2-2-16,0-4 0 16,0 0 7-16,0 0 1 15,0-16-3-15,6-2-3 16,7 6-2-16,1 4 3 15,1 5 0-15,5-2 3 16,3 5-3-16,4-1 0 16,2 1 1-16,2 0-5 15,5-3-1-15,-1 3-1 0,7-2-25 16,1-2-104-16,-30 2-233 16,-7 2-249-16</inkml:trace>
  <inkml:trace contextRef="#ctx0" brushRef="#br2" timeOffset="43283.91">25520 14253 457 0,'0'0'352'0,"0"0"-310"16,0 0-37-16,0 0 3 15,0 0 85-15,0 0 10 0,78-94-30 16,-56 62-32-16,1 2-21 15,-6-1-14-15,-5 8-3 16,-6 1 0-16,-6 3 3 16,0 6 0-16,0 4 8 15,-2 7-1-15,-14 2-1 16,-9 0-7-16,-1 20 6 16,-3 10-4-16,0 4 1 15,7 5 3-15,9-5-2 16,5-3 1-16,8-2-3 15,0-8-4-15,0-8-1 16,27-7 4-16,7-6-3 16,3 0 3-16,2 0-2 0,-1-10-2 15,-1-10-2 1,-6-2-6-16,-6-2-4 0,-7 2 3 16,-9 4 7-16,-5 0 0 15,-4 8 1-15,0-1 1 16,0 9 7-16,0 2 4 15,-13 0 2-15,-5 0 5 16,-4 13-12-16,2 10-2 16,6 0-4-16,10-1 4 15,4-4 0-15,0-8-2 16,0 2-1-16,13-6 1 16,3 0-1-16,4-3 1 0,-2-3-2 15,0 0-1 1,-1 0 4-16,-3 0-4 0,-3-3 1 15,-5-5-2-15,0 4-1 16,-2 4 1-16,-4 0 1 16,0 0-1-16,0 0-3 15,0 0-7-15,0 17 7 16,2 6 3-16,7-1 1 16,7-2-1-16,5-4 0 15,6-4 0-15,4-6 0 16,3-6-2-16,-3 0-1 15,-2 0-3-15,-7 0-3 16,-4-10 1-16,-7 2 6 16,-4 2 2-16,-5 2 3 0,-2 2-2 15,0 2 4-15,0 0-2 16,0 0 3-16,0 0-2 16,0 0-4-1,0 0 0-15,0 0-2 0,2 0 0 16,-2 0 1-16,0 0 1 15,0 0 0-15,0 0-2 16,0 0-1-16,0 0 3 16,0 2 11-16,0 8-1 15,0-5 1-15,0-4-2 16,0 1 0-16,0-2-2 16,0 0 0-16,0 0 2 15,0 0-1-15,9-8 0 0,3-10-8 16,1 3 1-16,0 0-1 15,-2 5 0-15,2 0 0 16,-1 3 0-16,1 4-1 16,3 3-1-16,1 0 2 15,4 0 0-15,1 0 0 16,0 0 1-16,2 3-1 16,3 8 0-16,11-5-1 15,9 2-64-15,-30-8-104 16,6 0-242-16</inkml:trace>
  <inkml:trace contextRef="#ctx0" brushRef="#br2" timeOffset="43903.33">26801 13886 422 0,'0'0'262'0,"0"0"-152"0,0 0-75 0,0 0 15 16,0 0 4-16,0 0 68 15,0 0 9-15,-13 141-73 16,-5-84-34-16,2 0-8 16,0-3-2-16,3-2-2 15,-3-2-7-15,6-1 0 16,1-5-5-16,4-7-2 0,5-5-61 16,0-11-94-16,0-21-157 15,0 0-132-15</inkml:trace>
  <inkml:trace contextRef="#ctx0" brushRef="#br2" timeOffset="44285.05">27108 14057 267 0,'0'0'455'16,"0"0"-374"-16,0 0-52 15,0 0 35-15,0 0 35 0,0 0-11 16,-31 14-32-16,25 8-16 16,1 4 1-16,5 2-11 15,0 3-5-15,0 2-11 16,0 1-2-16,0 0-4 15,0-2 1-15,0-2-1 16,0 2-2-16,0-6 2 16,0-2 15-16,0-4-6 15,0-5-11-15,-2-7 0 16,-10-2-2-16,2-6 0 16,-3 0-4-16,-4 0-12 0,5-14-67 15,0-18-91 1,10 11-150-16,-3 2-97 0</inkml:trace>
  <inkml:trace contextRef="#ctx0" brushRef="#br2" timeOffset="44483.98">26875 14069 649 0,'0'0'140'0,"0"0"-129"15,137-65-8-15,-85 45 42 16,-8 2 0-16,-3 6-33 16,-10 4-12-16,3 3-21 15,-28 5-47-15,0 0-177 0</inkml:trace>
  <inkml:trace contextRef="#ctx0" brushRef="#br2" timeOffset="44767.4">27409 14161 695 0,'0'0'153'0,"0"0"-83"0,0 0-4 16,0 0 75-16,0 0-38 15,0 0-28-15,-60 103-21 16,54-78-14-16,3 1-19 16,3-4-16-16,0-4-4 15,0-8-1-15,0-2-25 16,7-8-44-16,13 0-60 16,-13 0-151-16,1-12-152 15</inkml:trace>
  <inkml:trace contextRef="#ctx0" brushRef="#br2" timeOffset="44985.18">27696 14089 491 0,'0'0'234'15,"0"0"-193"-15,0 0-9 16,0 0 65-16,0 0-5 15,0 0-2-15,-33 110-42 16,33-101-36-16,0-1-9 16,0-5-3-16,0-3-68 15,2 0-114-15,0 0-48 16,-2-8-112-16</inkml:trace>
  <inkml:trace contextRef="#ctx0" brushRef="#br2" timeOffset="45167.49">27480 13977 767 0,'0'0'224'0,"0"0"-195"15,0 0-28-15,132-83 30 16,-56 61 50-16,-7 4-19 16,-11 5-20-16,-11 11-22 15,-7 2-20-15,-14 0-3 16,-26 1-139-16,0 9-233 15</inkml:trace>
  <inkml:trace contextRef="#ctx0" brushRef="#br2" timeOffset="46016.97">25364 14627 402 0,'0'0'293'0,"0"0"-210"15,0 0-50 1,0 0 31-16,0 0 7 0,-136 19 15 15,98 3 11-15,7-4-25 16,11 0-19-16,4-1-18 16,12-4-12-16,4-3-13 15,0 3-7-15,0-4-1 16,9 2 0-16,13-4 4 16,0 3 0-16,5 3-1 15,-3-2-1-15,-3 1-3 16,-6-1 3-16,-6-1-2 15,-4 0 2-15,-5 3 5 0,0 4 1 16,-8 1 8 0,-13 0-13-16,-6-4-2 15,2 3-3-15,3-9-4 0,4-2-46 16,9-3-38-16,7-3-84 16,2 0-126-16,0-4-164 15</inkml:trace>
  <inkml:trace contextRef="#ctx0" brushRef="#br2" timeOffset="46234.18">25415 14540 603 0,'0'0'186'16,"0"0"-178"-16,0 0 2 15,0 0 52-15,0 0 22 0,20 146 10 16,-20-89-15-16,0 1-34 15,0-2-28-15,0-4-15 16,0-10-2-16,0-8 0 16,5-15-51-16,-3-8-125 15,-2-11-41 1,0 0-206-16</inkml:trace>
  <inkml:trace contextRef="#ctx0" brushRef="#br2" timeOffset="46534.24">25348 14883 628 0,'0'0'180'0,"0"0"-180"16,0 0 2-16,0 0-2 15,0 0 18-15,0 0 1 0,143-11 2 16,-105 18 7-16,-3 1 8 16,-4-2-4-16,-8 0-14 15,-10 0 4-15,-7-6 1 16,-6 0-5-16,0 0 9 15,0 0 26-15,0 0-39 16,-6-12-11-16,-5-2 0 16,5 3-1-16,4-2-2 15,2 5-1-15,0-5-14 16,15 8-15-16,16 0-71 16,6 5-77-16,-18 0-59 0,-6 0-322 15</inkml:trace>
  <inkml:trace contextRef="#ctx0" brushRef="#br2" timeOffset="47083.88">25872 14868 613 0,'0'0'127'15,"0"0"-77"-15,0 0 2 16,0 0 39-16,0 0-2 16,0 0 1-16,-105 109-32 15,105-97-11-15,0-10-20 16,3 0-11-16,18-2-5 15,6 0-4-15,4-4-7 16,-2-19-2-16,-4 6-29 16,-7-5-8-16,-5 0 6 0,-6 8 23 15,-3 0-6-15,-4 8 11 16,0 3-1-16,0 0 6 16,0 3 0-16,0 0-1 15,0 0-12-15,0 0-4 16,0 12 17-16,3 4 0 15,6 0 0-15,1-7-1 16,7-5-3-16,2-4 2 16,4 0 4-16,-1-23 2 15,3-8 1-15,-4-8-3 16,0-1 1-16,-3-9-2 16,-3 5 0-16,-4-2 4 15,-2 6 4-15,-2-6 8 0,-1 2 2 16,-3 4 16-16,-1 1 6 15,-2 12 3-15,0 9-3 16,0 5-6-16,0 13 6 16,0 0-7-16,0 7-27 15,0 26-4-15,0 20 6 16,0-1-2-16,0 6-4 16,0-3-3-16,0 0 1 15,9-3-1-15,0-6-3 16,0-2-5-16,-1-10-35 15,0-7-47-15,-2-10-15 16,1-6-69-16,-7-11-106 0,0 0-176 16</inkml:trace>
  <inkml:trace contextRef="#ctx0" brushRef="#br2" timeOffset="47249.99">26057 14780 731 0,'0'0'153'0,"0"0"-120"16,0 0-27-16,0 0 16 16,0 0-12-16,0 0 12 15,0 0-13-15,145-68-9 16,-83 60-25-16,3 0-100 16,-43 6-109-16</inkml:trace>
  <inkml:trace contextRef="#ctx0" brushRef="#br2" timeOffset="47866.89">26440 14807 524 0,'0'0'157'0,"0"0"-141"16,0 0-13-16,0 0 15 16,0 0 46-16,0 0 47 15,-16 34-5-15,29-46-34 16,-1-2-48-16,-3 0-17 15,-5 2-1-15,-4-5-6 0,0 7 1 16,0 0-1-16,-2 2 2 16,-15 7-2-16,-4 1 0 15,-1 0 5-15,-1 9-4 16,2 10-1-16,4-1 1 16,11 0 0-16,4 4-2 15,2-4 0-15,0 0-3 16,20-11 0-16,11-2-3 15,7-5-88-15,2 0-13 16,0-5 16-16,-4-10-9 16,-7-4 58-16,-3 5 43 15,-10 5 9-15,-7 1 24 16,-7 8 29-16,-2-5 36 16,0 4 43-16,0 1-66 0,0 0-33 15,-9 0-19-15,-1 14-13 16,0 12 6-16,6 7 8 15,4 8-6-15,0 2-16 16,0 3-1-16,14-7 3 16,3 5-2-16,-1-8 1 15,-5 4 21-15,-1-4 9 16,-4-1 19-16,-2-7-10 16,-4-6-14-16,0-8-8 15,0-10-12-15,0-4-1 16,0 0 8-16,-12 0-7 0,-7-11-8 15,-8-10-40 1,-2-3-15-16,2 0-7 0,0-2-14 16,8-1 13-16,7 4 7 15,8-4-60-15,4 17-85 16,0 3-91-16</inkml:trace>
  <inkml:trace contextRef="#ctx0" brushRef="#br2" timeOffset="48284.24">26906 14879 543 0,'0'0'178'0,"0"0"-100"15,0 0 3-15,0 0 62 16,0 0-24-16,0 0-43 16,31-14-48-16,-45 26-23 15,3-1-2-15,7 0-3 0,4 1-5 16,0-1-16-16,7-4-41 15,20-7-42 1,8 0-17-16,3 0 12 0,1 0 35 16,0-7 37-16,-8-6 28 15,-2-1 9-15,-9 2 14 16,-6 3 25-16,-10 3 22 16,-4 3 12-16,0-1 27 15,0 4-35-15,-18 0-54 16,-11 0-5-16,-2 10 1 15,-1 7-1-15,9 8 10 16,4-1 11-16,11-2-7 0,8 4-10 16,0-7-2-16,2-2-3 15,27-7 9-15,11-6-5 16,4-4-8-16,5 0-2 16,-1-6-2-16,-9-15-73 15,-28 8-138-15,-11 3-121 16</inkml:trace>
  <inkml:trace contextRef="#ctx0" brushRef="#br2" timeOffset="48419.97">26863 14640 375 0,'0'0'170'0,"0"0"-170"0</inkml:trace>
  <inkml:trace contextRef="#ctx0" brushRef="#br2" timeOffset="48967.15">27773 14686 462 0,'0'0'212'16,"0"0"-107"-16,0 0-59 16,0 0-9-16,0 0 24 0,0 0 47 15,-125 0-15 1,86 16-21-16,8 4-18 15,14 1-10-15,15 2-31 0,2-5-5 16,8 5-7-16,23-6 3 16,9 6-1-16,3-5 0 15,-1 4 1-15,-4 4-3 16,-7-4-1-16,-11 5 1 16,-9-4-1-16,-11 0 2 15,0-2 6-15,-8-3 2 16,-19 0 0-16,-4-8-7 15,1-2 0-15,4-4-3 0,8-4-35 16,10 0-24-16,8 0-79 16,0 0-158-16,0-12-130 15</inkml:trace>
  <inkml:trace contextRef="#ctx0" brushRef="#br2" timeOffset="49834.11">27984 14909 393 0,'0'0'406'0,"0"0"-342"16,0 0-44-16,0 0 72 15,0 0 17-15,0 0-47 16,-36 76-22-16,36-66 5 0,14-1-3 16,17-9-7-16,7 0-24 15,-1 0 1-15,-3-15-12 16,-7-6-4-16,-7 2-26 15,-11-8 1-15,-5 4 5 16,-4-2 7-16,0 8 8 16,0 7 9-16,0-3 0 15,0 12 6-15,0-3 1 16,0 4-6-16,0 0-1 16,0 0-9-16,7 0 9 15,6 0 8-15,5 4 3 16,-2 14-3-16,2 3 0 15,-3 2-2-15,-1-3-3 16,-1-4 1-16,-1-2-3 0,-2-5-1 16,-1-1 1-16,0-4-1 15,2-4 0-15,0 0 0 16,3 0-3-16,-1 0-2 16,0 0 2-16,-3 0-3 15,-6-4 4-15,-2 4 1 16,0 0 1-16,-2 0-1 15,2 0-8-15,3 0-2 16,4 0 11-16,6 4 1 16,8-2-1-16,6-2-9 15,4 0-12-15,3 0 4 16,-3 0-24-16,-2-10-12 16,-4 1-8-16,-2-5 26 15,-4 6 27-15,0-6 8 0,-5 6 3 16,-5 0 10-16,-5 2 16 15,-4 3 4 1,-2 3-6-16,0 0 5 0,0 0-15 16,0 0-7-16,0 0-6 15,0 0-2-15,0 5-2 16,0 1-2-16,2 4-1 16,8-6 3-16,1-1 0 15,0-1 1-15,3-2 0 16,-4 0-1-16,6 0 1 15,-3 0 4-15,0 0 5 0,1-3-4 16,-5-7 5 0,-3 2 10-16,-2-1 2 0,-4 4-6 15,0-1 6-15,0 3 7 16,0 3-13-16,0 0-2 16,-8 0-14-16,6 17 0 15,2 7-1-15,0 0 1 16,22-4 1-16,12-4 2 15,-1-6-4-15,0-10-1 16,3 0-66-16,-26 0-122 16,-4 0-316-16</inkml:trace>
  <inkml:trace contextRef="#ctx0" brushRef="#br2" timeOffset="51767.55">25350 12352 348 0,'0'0'166'15,"0"0"-78"-15,0 0-23 16,0 0-5-16,0 0-7 15,0 0 14-15,0 0 5 16,-4-12-13-16,4 12-14 0,0 0-6 16,0 0-7-16,0 0 2 15,-6 14 2-15,-4 13 22 16,-5 2-27-16,-1 5-5 16,-2-1-10-16,2-2-7 15,6-5 0-15,5-1-2 16,3-7 4-16,2-4 1 15,0-2-8-15,0-4 0 16,13-4 5-16,10-4 0 16,4 0-4-16,-1 0-5 15,1 0-2-15,-3-8-45 16,-4-4-42-16,-4-2-109 16,-16 8-88-16,0 0-101 15</inkml:trace>
  <inkml:trace contextRef="#ctx0" brushRef="#br2" timeOffset="51916.99">25286 12541 129 0,'0'0'586'0,"0"0"-511"15,0 0-75-15,0 0-3 16,0 0 3-16,0 0 13 16,47-37 6-16,-11 14-19 15,-3 0-45-15,-24 15-180 16,-7 1-150-16</inkml:trace>
  <inkml:trace contextRef="#ctx0" brushRef="#br2" timeOffset="52067.45">25337 12318 661 0,'0'0'144'0,"0"0"-122"16,0 0-16-16,0 0-1 15,78-112-5-15,-31 86-23 16,-5 4-52-16,3 8-49 15,-32 11-51-15,-6 3-138 16</inkml:trace>
  <inkml:trace contextRef="#ctx0" brushRef="#br2" timeOffset="52250.49">25687 12122 484 0,'0'0'177'15,"0"0"-129"-15,0 0-4 0,0 0 39 16,0 0 28-1,0 0-15-15,-31 140-32 0,24-86-18 16,1 2-18-16,0 0-16 16,4-7-10-16,2-11-2 15,0-12-4-15,0-12-111 16,0-14-119-16,8 0-115 16</inkml:trace>
  <inkml:trace contextRef="#ctx0" brushRef="#br2" timeOffset="52767.06">25672 12372 568 0,'0'0'107'0,"119"-81"-96"15,-61 34-5-15,-8-6-2 16,-8 2 2-16,-9 2 16 15,-11 5 26-15,-5 6 22 16,-9 8-14-16,-8 9 8 16,0 8 26-16,0 11-27 15,0 2 0-15,-14 0 6 16,-3 28-45-16,-6 16-7 16,4 10 10-16,3 14 1 15,3 4-1-15,3 3-10 16,8-9 0-16,2-10-3 0,0-14-5 15,0-13-1-15,0-12 13 16,19-4-6-16,3-12-6 16,2-1 0-16,0 0-9 15,3-10-11-15,-2-10-30 16,-6 0 7-16,-2 5 14 16,-5 0 4-16,-4 8 2 15,-4 2 7-15,-2 5 6 16,-2 0-1-16,0 0-1 15,0 2-6-15,3 16 9 16,-1 3 4-16,4-3-4 0,3-3 1 16,3-2-2-16,7-12 0 15,8-1-6-15,2 0-48 16,4-1-62-16,-4-13-48 16,-8-3-17-16,-19 9-50 15,-2 2-179-15</inkml:trace>
  <inkml:trace contextRef="#ctx0" brushRef="#br2" timeOffset="52917.47">26264 12427 488 0,'0'0'198'15,"0"0"-142"-15,0 0-11 16,0 0-18-16,0 0-22 16,0 0-4-16,0 0-1 0,-4 1-16 15,33-1-74-15,-18 0-120 16</inkml:trace>
  <inkml:trace contextRef="#ctx0" brushRef="#br2" timeOffset="53767.18">26570 12370 471 0,'0'0'102'0,"0"0"-63"16,0 0 38-16,0 0-3 15,0 0-24-15,0 0 36 16,-50 26-2-16,30-4-29 15,2 0-11-15,8 2-9 16,0-2-10-16,8-1 5 16,2-6-15-16,0 0-1 0,2-9-1 15,18-5 1 1,5-1-3-16,4 0-2 0,-3-1-4 16,1-15-5-1,-2-3-7-15,-7 4-19 0,-3-1-15 16,-3 1-5-1,-4 6 33-15,-5 0 10 0,-1 5 0 16,0 0 0-16,-2 4 3 16,0 0 1-16,0 0 0 15,0 0-2-15,0 0-4 16,0 0-1-16,0 0 6 16,2 0 7-16,2 7 1 15,6-4 0-15,-1-3 1 16,3 0-1-16,5 0 1 15,-5 0-6-15,2-2 0 16,-5-3-1-16,-2-3-1 0,-3-1-1 16,1 3 2-16,-3 2-2 15,0 0 0-15,1 2-2 16,1 2 2 0,0 0-4-16,7 0-3 0,5 0 7 15,5 0 0-15,7 6 0 16,4-4 0-16,3-2 0 15,3 0 0-15,-1 0 0 16,1-11-1-16,-1-18-7 16,-4-6-27-16,-2-10 10 15,-5-8 25-15,1-1-3 16,-5-4 3-16,-1 0 2 16,-6 1-2-16,-3-4 3 0,-8 7 8 15,-4 2 22-15,0 12 23 16,0 11 5-16,0 16 14 15,-6 13 10-15,-6 0-7 16,-1 29-58-16,-5 28-16 16,-3 18 2-16,2 15 9 15,3 8-5-15,5-4-7 16,7-12-3-16,4-14 0 16,0-20-74-16,13-46-72 15,3-2-175-15</inkml:trace>
  <inkml:trace contextRef="#ctx0" brushRef="#br2" timeOffset="54366.81">27864 12200 419 0,'0'0'242'0,"0"0"-157"0,0 0-22 15,0 0 34-15,0 0-15 16,0 0 22-16,0 0-32 15,-127 3-3-15,105 22-31 16,5 0-19-16,13 2-9 16,4 1-6-16,0-6-3 0,25 0-1 15,8 0 0-15,3 2 2 16,-3-1 4-16,-6 2-3 16,-7 0-3-16,-9-3 1 15,-7 0 1-15,-4 0-1 16,0 0 2-16,-23 0 3 15,-14-4-6-15,-3-3-1 16,3-8-26-16,3-7-32 16,10 0-29-16,11 0-86 15,13-7 13-15,0-6-85 16,0 3-17-16</inkml:trace>
  <inkml:trace contextRef="#ctx0" brushRef="#br2" timeOffset="55667.77">28055 12431 330 0,'0'0'213'16,"0"0"-136"-16,0 0-36 15,0 0 59-15,0 0-5 16,0 0 6-16,-114 90 0 16,101-72-22-16,13-4-52 15,0-5-17-15,0-5-5 16,27-4 9-16,7 0-4 0,-1 0-1 15,-2-13-6 1,-4-6-3-16,-5 0-29 16,-6 1-10-16,-5 2 22 0,-6 3 14 15,-3 7 3-15,-2 5 1 16,0 1 7-16,0 0 6 16,0 0-1-16,0 0-4 15,0 0-3-15,0 0 4 16,6 11 1-16,5 1-3 15,3-2 2-15,1 3-5 16,6-5 0-16,0-2 3 16,2-5-5-16,-3-1-1 15,1 0 2-15,-6 0-4 16,-2 0 0-16,-2 0 0 0,0 0-1 16,-2 0 1-1,3 3 0-15,-2 0-10 0,6 0 7 16,2-1-2-16,2-2-3 15,-3 0-6-15,2 0 10 16,-7 0 4-16,-2 0 0 16,-3 0-1-16,-3 0-8 15,-2-2-29-15,0-2-58 16,8-2-29-16,1 1-10 16,9 1 22-16,4 0 32 15,3 0 34-15,4 3 9 16,0-1 36-16,-2 2 2 15,-4 0 14-15,-3 0 23 16,-9 0 29-16,-1-3-7 0,-6 3-7 16,-6 0 4-16,0 0 7 15,0 0 35-15,0 0-9 16,0 0-55-16,-4 0-7 16,-3 0-19-16,0 0 0 15,3 0 1-15,2 0-5 16,2 0 1-16,0 0-5 15,0 0 1-15,0 0 0 16,0 0 2-16,0 0-2 16,0 0 3-16,0 0-1 15,0 0 3-15,0 0-2 16,0 0 5-16,0 0 3 0,0 0-3 16,0 0-2-16,0-4-1 15,0 0-1-15,0 0-4 16,0-1-1-16,0 1 1 15,0-1 0-15,0 4-1 16,0-2 1-16,0 3 0 16,0 0-1-16,0 0-1 15,-7 0 1-15,1 0 4 16,-2 3-3-16,4 4 2 16,2 4-3-16,2-6 1 15,0 4-1-15,0-1 1 16,2-3 3-16,12 0-1 0,-1-4 3 15,7-1-4 1,2 0 3-16,5 0-2 0,4-1-2 16,-2-12 2-1,-2 2-3-15,-7 3 0 0,-7 0 1 16,-6 4-2-16,-2-1 2 16,-5 4-1-16,0 1 1 15,0 0-2-15,0 0 1 16,4 0-5-16,1 0 5 15,3 7 2-15,3 4 4 16,1-3 4-16,3-1-1 16,3 0-4-16,0-6 3 15,4 2 0-15,3-3-1 16,6 0-3-16,6 0-3 16,6-8-1-16,8-5-20 15,5 0-45-15,2-4-105 0,-4 6-29 16,-4 1 15-16,0 1 57 15,-8 3 75-15,-2 2 42 16,-6 2 10-16,-13 2 59 16,-7 0 69-16,-10 0-49 15,-4 0 27-15,0 0 96 16,0 5-60-16,0 2-59 16,0 3-47-16,-6-1-28 15,-8-1-8-15,5-8-80 16,1 0-326-16</inkml:trace>
  <inkml:trace contextRef="#ctx0" brushRef="#br2" timeOffset="58599.97">25366 12947 117 0,'0'0'52'0,"0"0"-38"15,0 0-5-15,0 0 7 16,0 0-2-16,0 0-14 0,0 0-5 16,0-3-5-16,0 3-9 15,0 0 7-15,0 0 5 16,0 0 3-16,0 0 4 15,0 0-2-15,0 0 2 16,0 0 4-16,0 0-4 16,0 0-6-16,0 0-28 15,0 0-35-15</inkml:trace>
  <inkml:trace contextRef="#ctx0" brushRef="#br2" timeOffset="58884.91">25366 12947 47 0</inkml:trace>
  <inkml:trace contextRef="#ctx0" brushRef="#br2" timeOffset="59636.23">25366 12947 47 0,'-2'-1'54'0,"2"1"-19"0,0 0 8 0,0 0-6 0,0 0-14 16,0 0-10-16,0 0-5 15,0 1-6-15,0-1-1 16,0 0-1-16,0 0 6 16,0 0 23-16,0 0 6 15,0 0-7-15,0 0 2 16,0 0-1-16,0 0-3 16,0 0-4-16,0 0-12 15,0 0-6-15,0 0-3 16,0 0 1-16,0 0 1 15,0 0 0-15,0 0 0 16,0 0 1-16,0 0-4 0,0 0 6 16,-2 0 0-16,2 0 1 15,0 0 9-15,0 0 9 16,0 0 12-16,0 0 8 16,0 0 0-16,0 0-2 15,0 0 1-15,0 0-9 16,0 0 2-16,0 0 2 15,0 0-7-15,0 0-3 16,0 0-5-16,0 9 2 16,0 5 20-16,-3 6 30 0,-6 4-32 15,-1 3-27 1,-4 2-7-16,3-2 3 0,2-2-5 16,0-3-4-1,6-2-2-15,-1-6-1 0,4-3 4 16,0-7-5-16,0-3 2 15,0-1 1-15,0 0 0 16,0-14 12-16,12-13-5 16,5-10-8-16,1-1-1 15,-3-1 1-15,-1-4-2 16,-1-1 6-16,3-2-6 16,-3 1 2-16,3 7 1 15,0 8 7-15,0 12 7 16,-3 7-13-16,0 3 2 15,0 8-3-15,-2 0-1 0,3 0-1 16,-5 0 0-16,-3 15 0 16,-6 5 3-16,0 7-1 15,-2 1-2-15,-23 4 8 16,-1 2-8-16,-6-5 1 16,1 0-1-16,0-8-1 15,5-2 1-15,1-3 0 16,5-3 0-16,9-5-1 15,4 1 0-15,7-3-3 16,0 2 2-16,0 0-1 16,3 0 2-16,14 0 0 15,4-5 0-15,5-3 0 16,-2 0-16-16,1 0-50 0,0 0-106 16,-21 0-102-16,-2 0-114 15</inkml:trace>
  <inkml:trace contextRef="#ctx0" brushRef="#br2" timeOffset="60183.28">25460 13100 446 0,'0'0'174'0,"0"0"-117"0,0 0-38 16,0 0 48-16,0 0-1 15,133-6 2-15,-102-14-35 16,-1-2-19-16,-6 4-8 15,-7-2-6-15,-3 2-11 16,-11 4-32-16,-3 0 34 0,0 4 9 16,0 2 4-16,-19 5 1 15,2 3 30-15,-3 0-12 16,-1 5 15-16,2 11 31 16,3 5-21-16,5 0-9 15,7 2-12-15,4-6-12 16,0-1-12-16,15-6 2 15,12-3 11-15,2-7 2 16,4 0 0-16,2 0-4 16,-1 0-7-16,-7-11-3 15,-7-1-1-15,-5 2-2 16,-3 4-1-16,-6 3 1 0,-3 2-1 16,-1 1 0-1,-2 0-4-15,0 6-4 0,4 16 8 16,6 4 3-1,3-4-1-15,9-5-1 0,5-10-1 16,2-7 1-16,-3 0 2 16,-6 0 0-16,-7-4-1 15,-5-12 6-15,-4 0 1 16,-4-2-1-16,0-2-5 16,0 0-2-16,0-2-1 15,0 4-2-15,0 2-14 16,0 6-33-16,0 4-110 0,0 6-155 15,0 0-246-15</inkml:trace>
  <inkml:trace contextRef="#ctx0" brushRef="#br2" timeOffset="61117.24">26197 13041 507 0,'0'0'77'0,"0"0"-36"15,0 0 38-15,0 0-22 16,0 0-22-16,0 0-6 16,61-65 2-16,-61 55-3 15,-16 2-17-15,-3 3 7 16,0 5 23-16,1 0-27 0,0 0 20 16,2 0-4-16,3 0-8 15,4 13 1-15,5-1-11 16,4 1-7-16,0 2 3 15,0-1 3-15,0 0 2 16,18-2-5-16,6-4-3 16,3-4-1-16,-3 0 5 15,1 0-7-15,-7-2 3 16,-5 0-1-16,-1-2 4 16,-8 0-7-16,-2 0 3 15,-2 0 5-15,0 0 6 16,0-4-12-16,0-8 3 0,0-2-5 15,0 2 2 1,0 0 8-16,0-2-4 16,0 1-7-16,20-4 0 0,6 1-16 15,6 4-44-15,5 0-72 16,4 3-35-16,3 2 28 16,-1-1-18-16,-3 3 86 15,-2 2 30-15,-9-1 41 16,-9 2 30-16,-9 2-2 15,-9 0 10-15,-2 0 14 16,0 0 50-16,-23 3-33 16,0 9-19-16,2-3-5 15,6 1 5-15,3-1 18 16,4 1-14-16,4 1-41 0,4 3 1 16,0 0-2-16,0 0-2 15,0 2-1-15,0-4-3 16,8 0 1-1,1 0 2-15,-2-2 6 0,-7 0 12 16,0 2-6-16,0-2-7 16,-9 0-5-16,-14-2-5 15,6-4-2-15,6-2-2 16,4-2-1-16,7 0 1 16,0 0 0-16,0 0-4 15,13 0-6-15,19-6 10 16,7-4 3-16,7-3 2 15,0-2-5-15,1-1 2 0,-5-1-1 16,-6 2 0-16,-10-1-1 16,-13 2 0-16,-10 2-6 15,-3 2 4-15,0 4 0 16,-24 4-1-16,-7 2 3 16,-5 0 6-16,2 0 8 15,5 10 23-15,9 10 9 16,9 0 3-16,6 0-3 15,5 2-4-15,0-2-15 16,23-4-4-16,19-2 2 16,16-8-13-16,14-4-12 15,3-2-33-15,1 0-107 0,-54 0-197 16,-6 0-468 0</inkml:trace>
  <inkml:trace contextRef="#ctx0" brushRef="#br2" timeOffset="61684.68">27598 12725 462 0,'0'0'171'0,"0"0"-62"0,0 0-39 15,0 0-6-15,0 0 20 16,0 0 54-16,0 0-23 16,0 84-46-16,-10-35-36 15,-2-1-9-15,1-4-7 16,2-5-4-16,0-8 1 16,5-5-2-16,4-8-6 15,0-4-6-15,0-3-13 16,0-9-58-16,0-2-56 0,0 0-126 15,0 0-70-15</inkml:trace>
  <inkml:trace contextRef="#ctx0" brushRef="#br2" timeOffset="62350.93">27737 13030 509 0,'0'0'177'16,"0"0"-136"-16,0 0-5 15,0 0 31-15,0 0 48 16,0 0-4-16,-54 48-27 16,50-35-32-16,4 6-26 15,0-11-15-15,19-2 2 0,15-6 8 16,2 0-10-16,-2 0-7 16,-5-2 0-16,-8-14-4 15,-3-4-40-15,-9-2-30 16,-5 2-20-16,-4 0 27 15,0 6 16-15,-13 1 31 16,-13 6-10-16,1 3 23 16,-2 2 3-16,5 2 30 15,9 0-10-15,4 0 10 16,7 0 3-16,2 0-33 16,0 0-5-16,6 0-2 15,23 0-29-15,9 0-36 16,5 0-28-16,3 0-6 15,1 0 25-15,-3-2 34 16,-6-2 40-16,-11 0 7 0,-9 0 2 16,-9 2 28-1,-9-2 32-15,0 4 20 0,0 0-7 16,-15 0-40-16,-14 0-2 16,0 0 21-16,0 12 11 15,8 3-2-15,8 0-8 16,9 3-34-16,4 2-8 15,0 4 22-15,0 5-11 16,13 2-17-16,7 3 7 16,0 2-3-16,0 2 4 15,-2 1-3-15,-2-3 3 16,-8-4 27-16,-4-3-11 0,-4-4-10 16,0-6-7-16,0-6 2 15,-8-7-4-15,-12-4 1 16,0-2-13-16,-5 0-9 15,-2-2-29-15,3-14-37 16,2-6-19-16,4-3-57 16,5-2-4-16,13-6 52 15,0 22-43-15,0-1-79 16</inkml:trace>
  <inkml:trace contextRef="#ctx0" brushRef="#br2" timeOffset="62800.65">28274 13022 292 0,'0'0'279'0,"0"0"-199"0,0 0 11 15,0 0 53-15,0 0-24 16,0 0-30-16,0 0-21 16,16 48-7-16,-16-42-32 15,0-2-25-15,0-1-5 16,8-3-29-16,21 0-47 15,9 0-37-15,6-17-83 16,3-2 41-16,-5 2-15 16,-1-1 88-16,-12 3 65 15,-9 4 17-15,-9 3 58 16,-8 2 36-16,-3 0-17 16,0 2-27-16,-10 4-23 0,-14 0 6 15,-3 0-7 1,0 0 12-16,5 0 9 0,7 4-8 15,7 2 13-15,8 2-14 16,0 1-21-16,0-1 4 16,10 5-2-16,12-1 7 15,0 2-9-15,-2-3 6 16,-4 4-12-16,-5-3 0 16,-4 0 6-16,-7-4-6 15,0-2-5-15,0-2-6 16,-21-4-22-16,6 0-86 15,-1 0-147-15</inkml:trace>
  <inkml:trace contextRef="#ctx0" brushRef="#br2" timeOffset="63150.82">28412 12865 388 0,'0'0'239'0,"144"-22"-232"0,-59 11-4 15,5-3 1-15,-8-2-3 16,-15-1 2-16,-19 1 6 16,-12 5 33-16,-14-2 3 15,-5 1 9-15,-11 1-7 16,-6 3 27-16,0 3 64 0,0 5-27 16,0 0-39-16,-14 0-19 15,-1 16-2-15,-3 17-7 16,3 6 8-16,-4 7-1 15,4 7-9-15,7-5-16 16,2-2-15-16,6-10-9 16,0-6 2-16,0-8-4 15,10-9-21-15,3-7-53 16,-4-6-71-16,0 0-43 16,-4 0-70-16,-5-8 5 0,0-5-52 15</inkml:trace>
  <inkml:trace contextRef="#ctx0" brushRef="#br2" timeOffset="63716.88">28962 12982 366 0,'0'0'195'16,"0"0"-108"-16,0 0-36 0,120-60 8 15,-81 50 9-15,-8 6-11 16,-7-1 6-16,-8 5 5 16,-8 0-16-16,-5 0-5 15,-3 0-17-15,0 13 19 16,-11 8 12-16,-7 1-24 15,5-1-16-15,8-5-14 16,5-2-3-16,0-2-4 16,0-4 0-16,22-5 5 15,14-3 4-15,8 0-4 16,10 0-5-16,0 0-12 16,-6-11-20-16,-3-1 6 0,-13-1-6 15,-9 6 18-15,-7-1 6 16,-5 4 8-16,-1 2 0 15,-4 0 0-15,1 0 2 16,-3 2-2-16,-2-2 3 16,3 2 1-16,-3 0 2 15,0 0 1-15,-2 0-1 16,0 0 1-16,0 0-1 16,0 8 7-16,0 3 5 15,-2 0-4-15,-7 1-2 0,0 0 1 16,3-2 1-1,1-3 1-15,5-1-10 0,0 1-2 16,0-5 0-16,0 0 0 16,0-2-1-16,0 0 0 15,0 0 2-15,0 0 0 16,9 0 0-16,4 0-4 16,3 0-3-16,-5 0-15 15,-2 0-8-15,-2 0-3 16,2 0 9-16,2 0-13 15,-3 0-19-15,4-2-23 16,-1-4-78-16,-5 2-45 16,-4 2-47-16,-2-1-274 15</inkml:trace>
  <inkml:trace contextRef="#ctx0" brushRef="#br2" timeOffset="64267.06">29782 12878 148 0,'0'0'334'0,"0"0"-298"0,0 0-10 16,0 0 45-16,0 0-19 0,0 0-28 15,-4-10-1-15,-3 10 3 16,0 0 4-16,0 0-9 16,3 4-8-16,0 0 8 15,2-4 6-15,2 0-3 16,0 0-14-16,0 2 0 16,0-2-3-16,0 0-1 15,-3 0 0-15,3 0 0 16,0 0 2-16,0 0-3 15,0 0 0-15,-2 1-1 16,0 2 4-16,0-2-3 16,-6 3 2-16,4-1 9 15,-4 1 22-15,-1-1 8 0,-3 3 2 16,-1 3-19 0,-3-2-16-16,-1 4-4 0,-1 0 6 15,3 0 2 1,1 1 3-16,3 0-11 0,4 1 3 15,5 0 11-15,2-1-7 16,0 0-3-16,0-2 5 16,0-2-7-16,0-5-7 15,0 2-1-15,13-5-3 16,8 0-6-16,2 0-68 16,8 0-90-16,-17-6-147 15,-1-1-101-15</inkml:trace>
  <inkml:trace contextRef="#ctx0" brushRef="#br2" timeOffset="64585.98">29956 12864 529 0,'0'0'161'0,"0"0"-154"0,0 0 12 0,0 0 66 15,0 0-27-15,0 0 15 16,-105-5 19-16,101 14-38 15,4-1-45-15,0 3-3 16,2 2 1-16,20-1 3 16,1-5 4-16,-2 4-4 15,-2-4-4-15,-6 3-2 16,-2 2 22-16,-6 1 0 0,-5 1 10 16,0 2-10-16,0-2 14 15,-5 3 10-15,-17-6-4 16,-7 1-20-16,-2-6-13 15,-3-2-8-15,-6-4-5 16,-2 0-66-16,26 0-85 16,-4-6-185-16</inkml:trace>
  <inkml:trace contextRef="#ctx0" brushRef="#br2" timeOffset="64734.54">29223 12741 1060 0,'0'0'36'0,"0"0"-30"0,0 0-6 16,0 0 1-16,0 0-1 15,0 0-88-15,29 6-226 16</inkml:trace>
  <inkml:trace contextRef="#ctx0" brushRef="#br2" timeOffset="78836.28">25297 15712 675 0,'0'0'132'0,"0"0"-116"15,0 0-1-15,0 0 52 16,0 0 19-16,0 0 2 15,0 0-42-15,0 0-19 16,0 0-13-16,0 0-1 16,7-13 2-16,-7 13 4 15,2 0 1-15,-2 0-3 16,0 0 4-16,0 0-3 16,0 0-2-16,0 0-5 15,0 0 1-15,0 0-3 16,0 0-1-16,0 0-3 15,0 0-2-15,0 0 0 16,0 0 2-16,0 0 2 0,0 0 0 16,0 0 4-16,0 0 1 15,0 0-3-15,0 0 2 16,0 0-4-16,0 0-3 16,0 0 1-16,0 13 4 15,0 2-4-15,0-3 1 16,-2 5 0-16,0-2-1 15,-1 3 2-15,1-3-4 16,-1-3-1-16,3 5-2 16,-2 2 3-16,2-10 0 0,-2 3-2 15,2-2-1 1,0-1 0-16,0-5 3 0,0 2-3 16,0-3 1-1,0 1-1-15,0 0 0 0,0 1 0 16,0 0 0-16,0-1-8 15,0 5-35-15,0-5-24 16,0 5-30-16,0 0-78 16,0-8-124-16,0 3-67 15</inkml:trace>
  <inkml:trace contextRef="#ctx0" brushRef="#br2" timeOffset="79050.35">25126 16043 489 0,'0'0'191'0,"0"0"-143"0,0 0-42 0,0 0 26 15,0 0 75-15,0 0 19 16,135 11-58-16,-81-13-41 16,-7-16-6-16,-7 0-6 15,-7 1-6-15,-6 4-9 16,-10-1-15-16,-17 10-134 15,0-1-144-15</inkml:trace>
  <inkml:trace contextRef="#ctx0" brushRef="#br2" timeOffset="79233.68">25078 15865 803 0,'0'0'96'0,"0"0"-94"15,0 0 2-15,0 0 23 16,125-67 42-16,-67 58-14 16,4 5-37-16,3 4-18 15,-7 0-7-15,-42 0-183 16,-5 4-246-16</inkml:trace>
  <inkml:trace contextRef="#ctx0" brushRef="#br2" timeOffset="79650">25751 15998 746 0,'0'0'208'0,"0"0"-104"16,0 0-55-16,0 0 18 15,0 0 10-15,-116 24-6 16,114-12-33-16,2 2-23 16,0 0-4-16,10-6-9 15,17-4 3-15,4-4-3 16,4 0 3-16,-4 0 8 0,-9 0-5 16,-6-12-2-1,-9 2-2-15,-7-2 4 0,0 2-1 16,0 2-3-1,-3-6-4-15,-19 2-13 0,-5 6-5 16,1-4 9-16,4 6-3 16,3 1 1-16,11 2-20 15,6 1-17-15,2 0 0 16,0 0-52-16,8-4-129 16,23-9 74-16,-12 7-120 15,3-3-226-15</inkml:trace>
  <inkml:trace contextRef="#ctx0" brushRef="#br2" timeOffset="79819.86">26038 15775 501 0,'0'0'296'0,"0"0"-183"0,0 0-75 16,0 0 19-16,0 0 25 16,0 0-24-16,-35 121-18 15,26-86-10-15,5-7-20 16,0-1-6-16,4-14-4 15,0 0-5-15,0-3-62 16,0-10-131-16,-5 0-115 16</inkml:trace>
  <inkml:trace contextRef="#ctx0" brushRef="#br2" timeOffset="80019.77">25727 15869 788 0,'0'0'185'0,"0"0"-158"16,0 0-25-16,0 0 69 16,180-54 29-16,-99 32-34 15,2 0-35-15,-6 0-24 16,2 4-7-16,-6 5-33 16,-55 11-225-16,-9 2-329 15</inkml:trace>
  <inkml:trace contextRef="#ctx0" brushRef="#br2" timeOffset="82299.92">26553 15756 532 0,'0'0'232'0,"0"0"-168"16,0 0-29-16,0 0 52 15,0 0 31-15,0 0-35 16,0 0-22-16,0-69-11 16,0 69-20-16,-6 17-24 15,-3 24 2-15,-7 13 17 16,1 8-6-16,-3 4-16 16,3-3-1-16,3-1-2 15,3-4 0-15,7-8-33 16,2-10-77-16,0-40-151 15,0 0-95-15</inkml:trace>
  <inkml:trace contextRef="#ctx0" brushRef="#br2" timeOffset="82884.55">26770 15865 666 0,'0'0'247'15,"0"0"-196"1,0 0-38-16,-34 115 45 0,23-83 19 16,2-4-5-1,7-6-12-15,2-10-30 0,0-2-15 16,0-10-10-1,0 0-1-15,5 0-1 0,10-22 19 16,1-14-19-16,-1-9-3 16,-1 0-13-16,-1-4 3 15,2-3 10-15,1 2-1 16,3 4 1-16,0 8 2 16,3 10-1-16,-1 10 7 15,-4 10 4-15,-1 8-4 16,-1 0-4-16,-3 0 2 15,-1 15 1-15,-7 6 2 16,-4 1-4-16,0 4 0 0,0-1-1 16,-25 4 2-16,-1-3-3 15,-3-4-3-15,3-3-7 16,-1-2 4-16,4-3 2 16,5 1 1-16,3 0 0 15,8-1 0-15,3 5-2 16,4-6 2-16,0 5 1 15,0-2 0-15,17-1 0 16,6-5-1-16,6-6 0 16,2-4-5-16,0 0-19 15,3 0-38-15,-3 0-52 0,0-14-65 16,-4 2-22 0,-21 6-44-16,-3 2-26 0</inkml:trace>
  <inkml:trace contextRef="#ctx0" brushRef="#br2" timeOffset="83052.72">27129 15936 265 0,'0'0'200'0,"0"0"-34"0,0 0-64 0,0 0-32 0,0 0-13 0,0 0 25 15,-3 36-10-15,-5-18-47 16,3 0-6-16,2-8-3 16,3 2-3-16,0-8-11 15,0-4-2-15,0 0-6 16,0 0-39-16,8-4-77 15,-4-4-80-15,-4-6-420 16</inkml:trace>
  <inkml:trace contextRef="#ctx0" brushRef="#br2" timeOffset="83234.89">27068 15789 670 0,'0'-14'142'16,"0"5"-125"-16,19-1-3 15,18-1 75-15,7-3 4 16,6-1-29-16,-4-2-40 16,-3 9-24-16,-3 0 0 15,-13 6-112-15,-25 2-101 16,-2 0-176-16</inkml:trace>
  <inkml:trace contextRef="#ctx0" brushRef="#br2" timeOffset="83553.19">27164 15899 409 0,'0'0'74'0,"0"0"-29"16,0 0 36-16,0 0 23 16,0 0-41-16,139 19-22 15,-104-22-26-15,-1 1-4 16,-8 2-6-16,-4 0 7 15,-6 0 25-15,-5 0-3 16,-5 0 13-16,0 5 2 16,-6 8 6-16,0 2-11 0,0 2-14 15,0 0-4-15,0 1-7 16,-4-3-6-16,0 2-12 16,4-10 2-16,0 4-3 15,0-11-22-15,0 0-52 16,4 0-138-16,8 0-123 15</inkml:trace>
  <inkml:trace contextRef="#ctx0" brushRef="#br2" timeOffset="83734.42">27710 15913 456 0,'0'0'234'0,"0"0"-186"0,0 0-16 15,0 0 40-15,0 0 10 16,0 0-10-16,0 73-40 15,0-61-13-15,0-2-10 16,0-5-9-16,0-2-7 16,9-3-59-16,4 0-52 15,-10 0-51-15,-1-8-214 16</inkml:trace>
  <inkml:trace contextRef="#ctx0" brushRef="#br2" timeOffset="83962.38">27710 15913 491 0</inkml:trace>
  <inkml:trace contextRef="#ctx0" brushRef="#br2" timeOffset="84167.02">27710 15913 491 0,'60'-147'269'0,"-62"143"-185"0,2 3-47 0,0-1 36 0,7-1 0 0,22 3 8 15,4 0-17-15,3 0-12 16,-3 0-20-16,-4 10-11 15,-9 17 0-15,-5 5 8 16,-8-1 16-16,-7 9-1 16,0-5 9-16,-9 6 0 15,-20-9-18-15,-4 0 5 16,-5-2-14-16,3-4-15 16,6-8-8-16,4-4-3 15,9-7-31-15,7-4-113 16,9-3-145-16,0 0-347 0</inkml:trace>
  <inkml:trace contextRef="#ctx0" brushRef="#br2" timeOffset="86150.08">25199 16441 350 0,'0'0'172'0,"0"0"-98"16,0 0-3-16,0 0 23 0,0 0-25 15,0 0-4-15,0 0-4 16,2-12-5-16,-2 12-7 16,2 0-7-16,-2-2-9 15,0 2-3-15,0 0 6 16,0 0-1-16,0-4-6 16,0 4-4-16,0 0-4 15,0-5 3-15,0 5-3 16,2 0 1-16,-2 0 1 15,0 0-2-15,0 0-1 16,0 0-5-16,0 0 4 16,0 0-3-16,0 0-5 15,0 0-5-15,0 0-4 16,0 9-2-16,0 19 5 16,0 8 10-16,0 4-3 0,0-4-9 15,0-5 0-15,0-10 1 16,2-7-2-16,10-10 2 15,1-4 0-15,3 0 3 16,7 0 2-16,-2-26 0 16,2-2-9-16,-5 1-8 15,-5 6-20-15,-4 7 14 16,-5 10-2-16,1 4-1 16,0 0-2-16,1 0 9 15,1 8 8-15,1 6-1 0,0-5 3 16,-4-3 0-1,0-6 1-15,3 0-1 16,1 0 1-16,4-27 5 0,1-1-2 16,-3-12-4-16,-4 4 0 15,-2-4-17-15,-4 4-17 16,0 0-15-16,0 5 2 16,0 9-30-16,0 12-4 15,0 10-150-15,0 0-68 16</inkml:trace>
  <inkml:trace contextRef="#ctx0" brushRef="#br2" timeOffset="87866.98">25691 16521 224 0,'0'0'228'15,"0"0"-94"-15,0 0-29 0,0 0-8 16,0 0-25-16,0 0 22 16,0 0 3-16,7-36-24 15,-7 36-15-15,-3 0-2 16,-3 0-13-16,0 0-7 15,-3 2-12-15,-1 17-14 16,2 2 0-16,1 0 3 16,5-2-7-16,2-3-2 15,0-1 1-15,0-8-4 16,0-6-1-16,0 4 1 16,0-5 2-16,15 0 6 15,1 0 6-15,4-6-8 0,-2-10 0 16,0 2-2-1,-5 4-4-15,-2 6-1 0,-4-1-1 16,0 5 1-16,-3 0-3 16,-2 0-1-16,5 0 0 15,2 0 4-15,4 0-1 16,0 5 2-16,3 1-1 16,3 2 1-16,-2 0-2 15,3 2 0-15,0-2 0 16,-2-3 1-16,-3 0-3 15,-1-1-3-15,-3-4 1 16,-5 0 0-16,-3 0-3 16,-1 0 5-16,-2 0 3 0,0 0 5 15,3 0-2 1,-3-14 1-16,0-2 0 16,0-2-1-16,0 5 0 0,0-6 0 15,0 5 5-15,0 5 5 16,-3 3 3-1,1 6-2-15,2 0-8 0,0-2-6 16,0-3-9-16,20 1-1 16,19-4-27-16,11 2-24 15,4 2-73-15,-1 4-82 16,-38-4-69-16,-2 4-129 16</inkml:trace>
  <inkml:trace contextRef="#ctx0" brushRef="#br2" timeOffset="88235.08">26360 16531 282 0,'0'0'327'0,"0"0"-220"0,0 0-55 15,0 0 20-15,0 0 51 16,0 0-5-16,0 0-58 16,-47 48-38-16,47-48-16 15,0 0-2-15,16 0 22 16,-1-12-7-16,1-1-12 15,-5-6-7-15,-2 1-4 16,-4 5-14-16,-5-2 9 16,0 7 7-16,0 0 2 15,0 8-1-15,-5 0 0 0,-9 0 0 16,-1 0 1 0,3 4 0-16,2 8 2 0,3 11 4 15,7 0-1-15,0 3 1 16,0 0 0-16,0-7-3 15,13 0-1-15,12-7-1 16,6-7 0-16,5-5-1 16,9 0 1-16,-1 0-1 15,0-27-61-15,-32 13-148 16,-4-4-160-16</inkml:trace>
  <inkml:trace contextRef="#ctx0" brushRef="#br2" timeOffset="88717.4">26685 16210 625 0,'0'0'217'15,"0"0"-132"-15,0 0-24 16,0 0 49-16,0 0-30 16,0 0-6-16,-38 88-34 15,31-38-1-15,1 11 4 16,4-3 7-16,0-4-3 15,2-8-12-15,0-8-10 16,0-6-4-16,0-14-10 16,0-4 1-16,0-10-8 15,0 0-2-15,0-4 1 16,0 0 2-16,0 0 6 0,0-4-11 16,0-10-2-1,0 1-6-15,0 4 6 0,0-3-4 16,0 10-1-16,0-2 6 15,2 4 0-15,4 0-3 16,5 0-2-16,5 0 4 16,1 0 1-16,6 0 0 15,2 0 1-15,4 8-1 16,2-2 1-16,2-6-7 16,-2 0-13-16,-2 0-19 15,-6 0 4-15,-8 0-23 16,-3 0-37-16,-6 0-33 0,-1 0-5 15,-3 0-7 1,2 0 36-16,0 0-33 0,-4 0-50 16,0 0-22-16</inkml:trace>
  <inkml:trace contextRef="#ctx0" brushRef="#br2" timeOffset="89700.37">27507 16449 800 0,'0'0'97'0,"0"0"-71"0,0 0-3 15,-64 112 49-15,55-84 18 16,-1-6-9-16,6-4-21 15,4-5-17-15,0-7-21 16,0-3-9-16,0-3-8 16,0 0 0-16,0 0 8 15,4-18 7-15,15-10 8 16,1-6-21-16,-1-2-5 16,0 0 2-16,-1-1 5 0,-3 12-2 15,-2 6 7 1,-6 10-4-16,-2 5-5 0,-5 4 3 15,2 0-8-15,0 4 1 16,0 20 1-16,2 10 26 16,-4-6-20-16,5-2-6 15,-3-4-1-15,0-11-1 16,6-9 0-16,0-2 0 16,5 0-1-16,3 0 2 15,-1-8 7-15,1-19-8 16,-3-3-13-16,1 1 7 15,-3 0 3-15,-2 1 1 16,-2 2 4-16,-5 8 0 16,0 4-1-16,-2 5 1 15,0 9 2-15,0 0 2 0,0 0-6 16,0 0-5-16,3 27 5 16,-1 5 0-16,0 0 2 15,2 6-1-15,5-1-1 16,3-2 0-16,1-7-28 15,5-6-67-15,-1-6-57 16,-10-16-143-16,2 0-55 16</inkml:trace>
  <inkml:trace contextRef="#ctx0" brushRef="#br2" timeOffset="90050.4">27933 16447 509 0,'0'0'207'0,"0"0"-162"0,0 0 19 0,0 0 54 0,0 0-15 16,0 0-35-16,-40 48-30 15,40-18-9-15,0 6-13 16,15-4-4-16,5-2 2 16,-2 2-7-16,-2-14 16 15,-3 5 6-15,-6-6-1 16,-2 1-5-16,-5-6-5 15,0 3-5-15,0-5-1 16,-19 2 2-16,-5-2-8 16,-3-7-6-16,-4 2-3 15,3-5-1-15,1 0 1 16,4 0 0-16,7 0-3 16,5-5-9-16,7-4-16 0,4-3-40 15,0-2-88-15,6 5-131 16,13 3-350-16</inkml:trace>
  <inkml:trace contextRef="#ctx0" brushRef="#br2" timeOffset="91083.54">28390 16258 216 0,'0'0'133'0,"0"0"-70"0,0 0 6 16,0 0 18-16,0 0 12 15,0 0-24-15,-21-40 3 16,17 36 4-16,-2 4-38 16,-3 0-1-16,1 0-9 15,0 0-17-15,1 0 4 16,1 0-3-16,1 4-6 15,0 1 2-15,5-2 4 0,0-3 3 16,0 4-3-16,0-4 1 16,0 0 3-16,0 0 1 15,0 0-7-15,0 0-6 16,0 0-3-16,0 0 7 16,0 0-3-16,0 0-5 15,0 0-4-15,0 0-2 16,0 1 0-16,0 4-2 15,0 3-10-15,2-2-32 16,12 2-5-16,-3-4 4 16,1 1-13-16,1-5-5 0,-2 0 7 15,-2 0 32 1,-2 0 24-16,-5 0 1 0,0 0 2 16,-2 0 12-1,0 0 19-15,0 0 24 0,0 0 0 16,0 0-13-16,0 0-27 15,0 0 23-15,-6 0-15 16,-1 0-5-16,0 0 4 16,-2 0-1-16,-2 0-2 15,-3 4 3-15,-1 9 6 16,-1 9 12-16,-1 1-14 16,3-4-11-16,7 1-9 15,5-5-5-15,2 3-3 16,0-10 1-16,15 6 0 15,14-6 4-15,5-2-1 16,-3 2 2-16,0-8-5 0,-4 4-1 16,-7-2 3-16,-5 2-4 15,-7 3 3-15,-6 4 4 16,-2 1 3-16,0 2 10 16,0 4 3-16,-16 0-10 15,-6-4-8-15,-2 2-5 16,3-2-19-16,4-10-47 15,5 2-53-15,6-6-40 16,6 0-132-16,0 0-14 16,0 0-196-16</inkml:trace>
  <inkml:trace contextRef="#ctx0" brushRef="#br2" timeOffset="91617.08">28610 16437 698 0,'0'0'97'0,"0"0"-56"0,0 0 63 0,0 0 61 16,0 0-72-16,0 0-34 15,0 0-33-15,13 14-8 16,-13-10-4-16,14-4 5 16,1 0-3-16,1 0-6 15,-3 0 0-15,-1-8-5 0,-3 2-2 16,-5-4 0-1,-2 6-1-15,-2-5 2 0,0 6 4 16,0-3-1 0,0-2-3-16,0-6-1 0,0 1-2 15,0-5-1-15,0-5-3 16,0-4 0-16,0 1 0 16,0-4-3-16,4-2 3 15,1 0 2-15,-2-4 0 16,1-2 1-16,-2 10 0 15,-2 2 0-15,0 11 2 16,0 9 9-16,0 6-5 16,0 0-3-16,0 0 3 0,0 0 0 15,0 33-4 1,0 13 22-16,0 17 20 0,0-2-16 16,-14 1-11-1,1-12-2-15,3-5 4 0,0-9-8 16,4-7-2-16,-1-10-5 15,5-5-2-15,0-5-2 16,2-7-24-16,0 1-45 16,0-3-39-16,0 0-4 15,0 0-92-15,0-3-34 16,4 1-40-16</inkml:trace>
  <inkml:trace contextRef="#ctx0" brushRef="#br2" timeOffset="92301.65">28550 16361 586 0,'0'0'225'0,"0"0"-164"0,0 0-52 0,0 0 41 0,0 0 53 0,0 0-27 15,23 48-21-15,-15-39 0 16,5-4-8-16,3-1-11 16,2-4-6-16,6 0-3 15,3-18-13-15,0-3-11 16,-2 1-2-16,-8 3 1 15,-5 4-1-15,-6 4 0 0,-4 4 0 16,-2 5 3 0,0 0 5-16,0 0 16 0,0 14-11 15,0 16 12-15,0 3 11 16,0 3-24-16,0 0 0 16,0-3 0-16,0 0-2 15,0-1 5-15,0 2 3 16,0-6 10-16,0 4-6 15,0-1-4-15,0-9-3 16,0-4 16-16,0-5-23 0,0-4-3 16,-6 1-2-1,-5-2 0-15,-7 0-4 16,2-2-26-16,-2-3-20 0,4-3-21 16,6 0-39-1,1-3-27-15,7-19-19 0,0-15-151 16,0 19 88-16,3-3-167 15</inkml:trace>
  <inkml:trace contextRef="#ctx0" brushRef="#br2" timeOffset="92617.61">29022 16312 710 0,'0'0'279'0,"0"0"-188"0,0 0-68 16,0 0 38-16,0 0 27 15,0 0 3-15,-113 31-22 0,103-18-25 16,10 10-20-16,0-5-6 16,0 3-5-16,16 2-8 15,9-5 2-15,-1 4-2 16,-4 3 3-16,-4 4 4 16,-5 3 6-16,-7-1 19 15,-4-2-2-15,0-5 5 16,0-2 8-16,-6-3-9 15,-12-7-24-15,1-3-12 16,-4-4-3-16,1-5-3 16,2 0-40-16,2 0-52 15,3-26-45-15,11-7-105 0,2 16-127 16,0-2-122-16</inkml:trace>
  <inkml:trace contextRef="#ctx0" brushRef="#br2" timeOffset="92900.38">29192 16026 797 0,'0'0'237'0,"0"0"-171"16,0 0-38-16,0 0 37 15,0 0 8-15,0 0 7 0,11 26 23 16,-11 18-33-1,0 10-37-15,-9 8-1 16,-4-1-9-16,3-5-7 0,8-6-7 16,2-14-6-16,0-10-3 15,0-8-6-15,5-9-32 16,-3 0-28-16,0-9-22 16,-2 0-45-16,0 0-55 15,0-10-200-15</inkml:trace>
  <inkml:trace contextRef="#ctx0" brushRef="#br2" timeOffset="93116.9">29020 16415 725 0,'0'0'314'16,"0"0"-273"-16,0 0-24 15,0 0 42-15,0 0 53 16,136-24-57-16,-85 12-43 16,-2 1-12-16,-36 8-120 15,-5-1-322-15</inkml:trace>
  <inkml:trace contextRef="#ctx0" brushRef="#br2" timeOffset="93283.89">29849 16447 1527 0,'0'0'338'16,"0"0"-324"-16,0 0-14 15,0 0 0-15,0 0 0 16,0 0 3-16,69 59 1 16,-69-59-4-16,0-2-40 15,0-11-126-15,0 7-169 16,0-2-432-16</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20T20:54:11.671"/>
    </inkml:context>
    <inkml:brush xml:id="br0">
      <inkml:brushProperty name="width" value="0.05" units="cm"/>
      <inkml:brushProperty name="height" value="0.05" units="cm"/>
      <inkml:brushProperty name="color" value="#E71224"/>
    </inkml:brush>
  </inkml:definitions>
  <inkml:trace contextRef="#ctx0" brushRef="#br0">0 102 5170,'0'0'13196,"9"-4"-12769,21-8-69,1 1 1,1 1-1,0 2 1,46-7-1,-23 5-43,32-4 227,0 4-1,139 2 1,-226 8-422,-8 0-878,-14 0-4649</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20T20:54:12.292"/>
    </inkml:context>
    <inkml:brush xml:id="br0">
      <inkml:brushProperty name="width" value="0.05" units="cm"/>
      <inkml:brushProperty name="height" value="0.05" units="cm"/>
      <inkml:brushProperty name="color" value="#E71224"/>
    </inkml:brush>
  </inkml:definitions>
  <inkml:trace contextRef="#ctx0" brushRef="#br0">271 278 13878,'0'0'4045,"-32"26"-2997,-102 90 46,125-107-993,0 0 0,1 0 0,0 1 0,0 0 0,1 1 0,1 0 0,0 0 0,0 0 0,1 0 0,0 1-1,1 0 1,1 0 0,-4 18 0,6-26-81,-4 26 88,1 1 0,2-1 0,1 35 0,1-58-100,0 0-1,0 0 1,1 0 0,0 0-1,0 0 1,0 0 0,1 0-1,1 0 1,-1-1-1,5 10 1,-4-12-7,0 0 0,0-1-1,0 1 1,1 0 0,-1-1 0,1 0-1,0 0 1,0 0 0,0 0 0,0 0-1,1-1 1,-1 0 0,1 0 0,0 0-1,6 1 1,4 2 17,0-2 0,0 1 1,1-2-1,-1 0 0,1-1 0,0 0 1,-1-2-1,1 0 0,0 0 0,-1-1 0,0-1 1,1-1-1,-1 0 0,0-1 0,-1-1 0,28-14 1,-14 0 49,0-2 1,-2 0-1,0-2 1,-1-1-1,-2-1 1,-1-1 0,-1-1-1,-1-1 1,24-46-1,-37 60 31,0-1 1,-1 0-1,-1-1 0,-1 1 0,0-1 1,-1 0-1,0 0 0,-2 0 0,0 0 1,-2-18-1,0 22-41,0 0-1,-1 0 1,-1 0 0,0 0-1,-1 1 1,0-1 0,-1 1 0,0 0-1,-1 0 1,0 1 0,-1 0-1,0 0 1,-11-12 0,2 6-9,0 1-1,-2 1 1,0 1 0,0 0 0,-1 1-1,-1 1 1,0 1 0,0 1 0,-1 1-1,-1 0 1,1 2 0,-1 0 0,0 2-1,-1 0 1,0 2 0,1 0 0,-45 1-1,62 2-72,0 0-1,-1 1 1,1-1-1,0 1 1,0 0 0,0 0-1,0 1 1,0-1-1,0 1 1,-9 5-1,11-6-31,1 2 0,-1-1 0,0 0 1,1 1-1,0-1 0,-1 1 0,1 0 0,0 0 0,0-1 0,1 1 0,-1 1 1,0-1-1,1 0 0,0 0 0,0 1 0,0-1 0,-1 4 0,1 3-869,-1-1 0,2 0-1,-1 1 1,1-1 0,2 18-1,4-6-4967</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20T20:54:12.944"/>
    </inkml:context>
    <inkml:brush xml:id="br0">
      <inkml:brushProperty name="width" value="0.05" units="cm"/>
      <inkml:brushProperty name="height" value="0.05" units="cm"/>
      <inkml:brushProperty name="color" value="#E71224"/>
    </inkml:brush>
  </inkml:definitions>
  <inkml:trace contextRef="#ctx0" brushRef="#br0">1 66 6019,'0'0'5914,"0"-4"-4681,0-13-313,-1 16-882,1 1 0,0 0 0,0 0 0,0 0-1,0 0 1,0 0 0,0 0 0,0-1 0,0 1-1,0 0 1,0 0 0,0 0 0,0 0-1,0 0 1,0-1 0,0 1 0,0 0 0,0 0-1,1 0 1,-1 0 0,0 0 0,0 0-1,0-1 1,0 1 0,0 0 0,0 0 0,0 0-1,0 0 1,0 0 0,1 0 0,-1 0 0,0 0-1,0-1 1,0 1 0,0 0 0,0 0-1,0 0 1,1 0 0,-1 0 0,0 0 0,0 0-1,0 0 1,0 0 0,0 0 0,0 0 0,1 0-1,-1 0 1,0 0 0,0 0 0,0 0-1,0 0 1,0 0 0,1 0 0,-1 0 0,0 0-1,0 0 1,0 1 0,0-1 0,0 0-1,0 0 1,1 0 0,-1 0 0,0 0 0,0 0-1,7 9 914,-4 11-394,0 0 1,-1 0-1,-1 27 0,-2-24-314,2 1 1,7 38-1,-8-60-236,1 0 0,0 0 0,-1 0 0,1 0 0,0 0 0,0 0 1,0-1-1,0 1 0,0 0 0,1 0 0,-1-1 0,0 1 0,1-1 0,0 1 0,-1-1 0,1 0 0,0 0 0,-1 0 0,1 1 1,0-2-1,0 1 0,0 0 0,0 0 0,0-1 0,0 1 0,0-1 0,0 1 0,4-1 0,-2 0 1,0 0-1,0 0 0,0 0 1,0-1-1,0 1 0,-1-1 1,1 0-1,0 0 0,0-1 1,-1 1-1,1-1 0,-1 0 1,1 0-1,-1 0 0,5-4 1,14-15 68,-2-1 0,36-48 0,8-10-3,-51 70-91,-5 15-49,-4 24-27,-3-19 129,2 27-37,-2-20-115,0 1 0,1-1 0,1 1 0,1-1 0,0 0 0,10 23 0,-14-39 34,1 1 1,0 0-1,0-1 1,0 1-1,0 0 1,0-1 0,1 1-1,-1-1 1,0 0-1,1 1 1,-1-1-1,1 0 1,-1 0 0,1 0-1,0 0 1,0 0-1,-1 0 1,1 0 0,0-1-1,0 1 1,0-1-1,0 1 1,-1-1-1,1 0 1,0 0 0,0 0-1,0 0 1,0 0-1,0 0 1,0 0-1,0-1 1,0 1 0,0-1-1,-1 1 1,1-1-1,0 0 1,0 1 0,-1-1-1,1 0 1,0 0-1,-1 0 1,1-1-1,-1 1 1,1 0 0,-1-1-1,2-1 1,7-10-521,-1-1 1,0-1 0,0 0-1,11-31 1,18-61-2066,-25 53-51,-6 4-1261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20T20:54:13.151"/>
    </inkml:context>
    <inkml:brush xml:id="br0">
      <inkml:brushProperty name="width" value="0.05" units="cm"/>
      <inkml:brushProperty name="height" value="0.05" units="cm"/>
      <inkml:brushProperty name="color" value="#E71224"/>
    </inkml:brush>
  </inkml:definitions>
  <inkml:trace contextRef="#ctx0" brushRef="#br0">4 663 1569,'18'-428'9333,"-17"246"-3123,-1 130-3179,15 439-1516,-14-277-1403,-21 606-200,14-667-432,-1 20-867,5-21-3723,-1-72-6930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20T20:54:13.613"/>
    </inkml:context>
    <inkml:brush xml:id="br0">
      <inkml:brushProperty name="width" value="0.05" units="cm"/>
      <inkml:brushProperty name="height" value="0.05" units="cm"/>
      <inkml:brushProperty name="color" value="#E71224"/>
    </inkml:brush>
  </inkml:definitions>
  <inkml:trace contextRef="#ctx0" brushRef="#br0">0 148 10949,'0'0'2553,"28"-9"-2644,4-2 72,22-7 12,67-14-1,242-40-2919,-342 67 5444,-44 8-691,9 1-1581,1 1-1,1 1 0,-1 0 0,1 1 1,0 0-1,0 1 0,1 1 0,0-1 0,1 2 1,0 0-1,0 0 0,-13 18 0,21-24-218,1-1 0,-1 0-1,1 1 1,0-1 0,0 1-1,0 0 1,1-1 0,-1 1 0,1 0-1,0-1 1,0 1 0,0 0-1,0-1 1,1 1 0,-1 0-1,1-1 1,0 1 0,0-1 0,0 1-1,1-1 1,-1 0 0,1 1-1,0-1 1,0 0 0,0 0-1,0 0 1,0 0 0,1 0 0,5 4-1,55 46 59,-45-39-73,0 0 0,-2 1 0,0 0 0,23 30 0,-37-44 0,-1 0 1,0 1-1,0-1 1,0 1-1,0-1 1,-1 1-1,1-1 0,0 1 1,-1-1-1,1 1 1,-1 0-1,1-1 1,-1 1-1,0 0 0,0 0 1,0-1-1,0 1 1,0 0-1,0-1 1,0 1-1,0 0 0,-1 0 1,0 2-1,-1-1 10,1-1-1,-1 0 0,0-1 1,1 1-1,-1 0 0,0 0 1,0-1-1,0 1 0,0-1 1,0 1-1,-1-1 1,1 0-1,0 0 0,-4 1 1,-7 2 21,-1 0 0,1-1 0,-1-1 0,-18 1 0,17-2-156,2 1-324,-1-1 0,1-1-1,-1 0 1,-25-4 0,39 4 224,-1 0 0,1 0 1,-1 0-1,1 0 0,-1 0 1,1-1-1,-1 1 0,1 0 1,0 0-1,-1-1 0,1 1 1,-1 0-1,1-1 0,0 1 1,-1 0-1,1-1 0,0 1 1,-1-1-1,1 1 0,0-1 1,0 1-1,-1 0 0,1-1 1,0 1-1,0-1 0,0 1 1,-1-1-1,1 1 0,0-1 1,0 1-1,0-1 1,0 1-1,0-1 0,0 0 1,0-10-8407</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20T20:54:14.443"/>
    </inkml:context>
    <inkml:brush xml:id="br0">
      <inkml:brushProperty name="width" value="0.05" units="cm"/>
      <inkml:brushProperty name="height" value="0.05" units="cm"/>
      <inkml:brushProperty name="color" value="#E71224"/>
    </inkml:brush>
  </inkml:definitions>
  <inkml:trace contextRef="#ctx0" brushRef="#br0">41 120 7331,'0'0'4586,"8"8"-2998,-6-6-1518,0 0-1,0 1 1,0-1 0,0 0-1,0 1 1,-1-1 0,1 1 0,-1 0-1,1 0 1,-1-1 0,0 1-1,0 0 1,0 0 0,-1 0 0,1 0-1,-1 0 1,1 0 0,-1 0 0,0 0-1,0 0 1,-1 0 0,1 0-1,-1 1 1,1-1 0,-1-1 0,0 1-1,0 0 1,0 0 0,-2 3-1,-3 7 72,1 1 0,1-1 0,0 1 0,1 0 0,0 0-1,1 0 1,1 0 0,0 26 0,1-38-139,0 1 0,1-1 1,-1 0-1,0 1 1,1-1-1,0 0 0,-1 0 1,1 0-1,0 1 0,0-1 1,1 0-1,-1 0 1,0 0-1,0 0 0,1-1 1,0 1-1,-1 0 1,1-1-1,0 1 0,0-1 1,-1 1-1,1-1 0,0 0 1,0 0-1,1 0 1,-1 0-1,0 0 0,0 0 1,0-1-1,1 1 0,-1-1 1,5 1-1,2 0 21,0 0-1,1 0 1,-1-2-1,1 1 1,-1-1-1,1 0 1,9-3 0,-13 2-11,1 0 1,-2-1-1,1 0 1,0 0-1,0 0 1,-1 0 0,0-1-1,0 0 1,0 0-1,0-1 1,-1 1-1,1-1 1,-1 0 0,0 0-1,-1-1 1,1 1-1,-1-1 1,0 1 0,0-1-1,3-12 1,-1 2 21,0 0 0,-2-1 1,0 1-1,-1-1 0,0 1 0,-2-32 1,0 45-29,-1 0 1,0 1 0,0-1 0,0 0-1,0 1 1,0-1 0,0 1 0,-1 0-1,1-1 1,-1 1 0,0 0 0,0 0-1,1 0 1,-1 0 0,-1 0 0,1 0-1,0 1 1,0-1 0,-1 1 0,1-1-1,-1 1 1,1 0 0,-1 0 0,1 0-1,-1 0 1,-4 0 0,-10-3 144,1 0 0,-34-2 0,49 6-138,-110-2 1377,69 3 133,40-1-1128,6 9-253,-1-8-139,-1 1 1,1 0 0,0-1 0,-1 0-1,1 0 1,0 0 0,0 0 0,0 0-1,0 0 1,0-1 0,0 1 0,5-1-1,45-1 48,-25 0-6,363 1 144,-390-1-188,1 1 1,-1 0-1,0 0 0,1 0 1,-1 1-1,0-1 0,1 0 1,-1 0-1,0 1 1,1-1-1,-1 1 0,0-1 1,1 1-1,-1-1 0,0 1 1,0 0-1,0 0 0,0-1 1,0 1-1,0 0 0,0 0 1,0 0-1,0 0 0,0 0 1,0 1-1,-1-1 0,1 0 1,0 0-1,0 2 0,0 2 11,0 0-1,0 1 1,-1-1-1,0 0 1,0 0-1,0 8 1,-1 4 30,1-2-8,0 0 0,-1-1 1,-1 1-1,0 0 0,-8 27 0,7-32-27,0 0 0,1 0 1,0 1-1,0-1 0,1 18 0,1-28-7,0 1 0,0-1 1,1 1-1,-1-1 0,0 1 0,0-1 1,1 0-1,-1 1 0,0-1 0,1 0 1,-1 1-1,0-1 0,1 0 0,-1 1 0,1-1 1,-1 0-1,0 0 0,1 1 0,-1-1 1,1 0-1,-1 0 0,1 0 0,-1 0 1,1 0-1,-1 0 0,1 0 0,-1 0 1,1 0-1,-1 0 0,1 0 0,22 0 19,-16 0-8,25 0 22,-13 1-24,0 0 1,0-2 0,0 0 0,0-1-1,0-1 1,0 0 0,-1-2 0,29-10-1,64-39 34,-109 54-57,0-1 0,0 0 1,-1 0-1,1 0 0,0 1 0,1-1 1,-1 1-1,0 0 0,0-1 0,0 1 0,0 0 1,0 0-1,0 1 0,0-1 0,0 0 1,0 1-1,0-1 0,0 1 0,0-1 1,3 2-1,-2 1-11,0 0 1,0-1 0,0 1 0,0 0-1,-1 1 1,0-1 0,1 0 0,1 6-1,-3-8 23,21 25-102,-21-26 99,1-3 138,2-20-16,-3 7-32,2 1 0,0-1 0,1 1 0,0 0 0,13-29 0,-5 22-81,1 1-1,1 0 0,1 1 0,1 0 0,34-32 1,-38 41-576,1 1 1,1 0-1,-1 1 1,2 0-1,22-10 1,-17 12-3095,-10 6-1936</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20T20:54:15.175"/>
    </inkml:context>
    <inkml:brush xml:id="br0">
      <inkml:brushProperty name="width" value="0.05" units="cm"/>
      <inkml:brushProperty name="height" value="0.05" units="cm"/>
      <inkml:brushProperty name="color" value="#E71224"/>
    </inkml:brush>
  </inkml:definitions>
  <inkml:trace contextRef="#ctx0" brushRef="#br0">227 0 5907,'0'0'8564,"-3"0"-7313,-5 0-942,0 0 1,0 1 0,0 0-1,-1 0 1,1 0 0,1 1-1,-1 1 1,0-1-1,0 1 1,1 0 0,0 1-1,-1 0 1,1 0 0,1 0-1,-1 1 1,1 0-1,-7 7 1,5-4-258,0-1 0,1 2 0,0-1 0,1 1 0,-1 0 0,2 1 0,-1-1 0,1 1 0,1 0 0,0 1 0,0-1 0,1 1 0,0-1 0,1 1 0,0 0 0,1 0 0,0 0 1,1 0-1,1 14 0,0-23-51,-1 0 0,1-1 0,-1 1 0,1 0 0,0-1 0,0 1 0,-1-1 0,1 1 0,0-1 0,0 1 0,1-1 0,-1 0 0,0 1 0,0-1 0,1 0 0,-1 0 0,0 0 0,1 0 0,-1 0 0,1 0 0,0-1 1,-1 1-1,1 0 0,0-1 0,-1 1 0,1-1 0,0 0 0,-1 0 0,4 1 0,9 0 9,0 0 0,26-1 0,-22-1 17,-6 1-22,0 0 1,0-1 0,0-1 0,0 0 0,0 0 0,-1-1 0,1-1 0,-1 0-1,0-1 1,0 0 0,0 0 0,-1-1 0,0 0 0,15-13 0,63-45-14,-86 61 10,0 0 1,-1 8-16,11 61 70,-11-62-77,0 1-1,0-1 1,1 0-1,0 0 1,-1 0-1,2 0 1,-1 0-1,0 0 1,1 0-1,0-1 1,-1 1-1,1-1 1,6 5-1,-7-7-184,0 0 0,0 0 0,0 0 1,1 0-1,-1-1 0,0 1 0,0-1 0,1 1 0,-1-1 0,0 0 0,1 0 0,-1 0 0,0 0 0,0-1 0,1 1 1,-1 0-1,0-1 0,0 0 0,1 1 0,-1-1 0,3-2 0,-3 2-149,-1 0 1,1 0-1,-1 0 1,1 0-1,-1 0 0,1 0 1,-1 0-1,0-1 1,0 1-1,1-1 0,-1 1 1,0-1-1,0 1 1,-1-1-1,1 0 0,1-2 1,2-20-7696</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20T20:54:15.333"/>
    </inkml:context>
    <inkml:brush xml:id="br0">
      <inkml:brushProperty name="width" value="0.05" units="cm"/>
      <inkml:brushProperty name="height" value="0.05" units="cm"/>
      <inkml:brushProperty name="color" value="#E71224"/>
    </inkml:brush>
  </inkml:definitions>
  <inkml:trace contextRef="#ctx0" brushRef="#br0">1 1 4786,'0'0'4034</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4500">
                <a:solidFill>
                  <a:schemeClr val="accent1">
                    <a:lumMod val="50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accent1">
                    <a:lumMod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1404F3F-1E6F-489C-A55C-874A38EA49E1}" type="datetimeFigureOut">
              <a:rPr lang="en-TT" smtClean="0"/>
              <a:t>25/05/2026</a:t>
            </a:fld>
            <a:endParaRPr lang="en-TT"/>
          </a:p>
        </p:txBody>
      </p:sp>
      <p:sp>
        <p:nvSpPr>
          <p:cNvPr id="5" name="Footer Placeholder 4"/>
          <p:cNvSpPr>
            <a:spLocks noGrp="1"/>
          </p:cNvSpPr>
          <p:nvPr>
            <p:ph type="ftr" sz="quarter" idx="11"/>
          </p:nvPr>
        </p:nvSpPr>
        <p:spPr/>
        <p:txBody>
          <a:bodyPr/>
          <a:lstStyle/>
          <a:p>
            <a:endParaRPr lang="en-TT"/>
          </a:p>
        </p:txBody>
      </p:sp>
      <p:sp>
        <p:nvSpPr>
          <p:cNvPr id="6" name="Slide Number Placeholder 5"/>
          <p:cNvSpPr>
            <a:spLocks noGrp="1"/>
          </p:cNvSpPr>
          <p:nvPr>
            <p:ph type="sldNum" sz="quarter" idx="12"/>
          </p:nvPr>
        </p:nvSpPr>
        <p:spPr/>
        <p:txBody>
          <a:bodyPr/>
          <a:lstStyle/>
          <a:p>
            <a:fld id="{A1B5D4B7-A930-42A5-8D89-19662E9146AD}" type="slidenum">
              <a:rPr lang="en-TT" smtClean="0"/>
              <a:t>‹#›</a:t>
            </a:fld>
            <a:endParaRPr lang="en-TT"/>
          </a:p>
        </p:txBody>
      </p:sp>
    </p:spTree>
    <p:extLst>
      <p:ext uri="{BB962C8B-B14F-4D97-AF65-F5344CB8AC3E}">
        <p14:creationId xmlns:p14="http://schemas.microsoft.com/office/powerpoint/2010/main" val="33510465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404F3F-1E6F-489C-A55C-874A38EA49E1}" type="datetimeFigureOut">
              <a:rPr lang="en-TT" smtClean="0"/>
              <a:t>25/05/2026</a:t>
            </a:fld>
            <a:endParaRPr lang="en-TT"/>
          </a:p>
        </p:txBody>
      </p:sp>
      <p:sp>
        <p:nvSpPr>
          <p:cNvPr id="5" name="Footer Placeholder 4"/>
          <p:cNvSpPr>
            <a:spLocks noGrp="1"/>
          </p:cNvSpPr>
          <p:nvPr>
            <p:ph type="ftr" sz="quarter" idx="11"/>
          </p:nvPr>
        </p:nvSpPr>
        <p:spPr/>
        <p:txBody>
          <a:bodyPr/>
          <a:lstStyle/>
          <a:p>
            <a:endParaRPr lang="en-TT"/>
          </a:p>
        </p:txBody>
      </p:sp>
      <p:sp>
        <p:nvSpPr>
          <p:cNvPr id="6" name="Slide Number Placeholder 5"/>
          <p:cNvSpPr>
            <a:spLocks noGrp="1"/>
          </p:cNvSpPr>
          <p:nvPr>
            <p:ph type="sldNum" sz="quarter" idx="12"/>
          </p:nvPr>
        </p:nvSpPr>
        <p:spPr/>
        <p:txBody>
          <a:bodyPr/>
          <a:lstStyle/>
          <a:p>
            <a:fld id="{A1B5D4B7-A930-42A5-8D89-19662E9146AD}" type="slidenum">
              <a:rPr lang="en-TT" smtClean="0"/>
              <a:t>‹#›</a:t>
            </a:fld>
            <a:endParaRPr lang="en-TT"/>
          </a:p>
        </p:txBody>
      </p:sp>
    </p:spTree>
    <p:extLst>
      <p:ext uri="{BB962C8B-B14F-4D97-AF65-F5344CB8AC3E}">
        <p14:creationId xmlns:p14="http://schemas.microsoft.com/office/powerpoint/2010/main" val="9207810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2"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404F3F-1E6F-489C-A55C-874A38EA49E1}" type="datetimeFigureOut">
              <a:rPr lang="en-TT" smtClean="0"/>
              <a:t>25/05/2026</a:t>
            </a:fld>
            <a:endParaRPr lang="en-TT"/>
          </a:p>
        </p:txBody>
      </p:sp>
      <p:sp>
        <p:nvSpPr>
          <p:cNvPr id="5" name="Footer Placeholder 4"/>
          <p:cNvSpPr>
            <a:spLocks noGrp="1"/>
          </p:cNvSpPr>
          <p:nvPr>
            <p:ph type="ftr" sz="quarter" idx="11"/>
          </p:nvPr>
        </p:nvSpPr>
        <p:spPr/>
        <p:txBody>
          <a:bodyPr/>
          <a:lstStyle/>
          <a:p>
            <a:endParaRPr lang="en-TT"/>
          </a:p>
        </p:txBody>
      </p:sp>
      <p:sp>
        <p:nvSpPr>
          <p:cNvPr id="6" name="Slide Number Placeholder 5"/>
          <p:cNvSpPr>
            <a:spLocks noGrp="1"/>
          </p:cNvSpPr>
          <p:nvPr>
            <p:ph type="sldNum" sz="quarter" idx="12"/>
          </p:nvPr>
        </p:nvSpPr>
        <p:spPr/>
        <p:txBody>
          <a:bodyPr/>
          <a:lstStyle/>
          <a:p>
            <a:fld id="{A1B5D4B7-A930-42A5-8D89-19662E9146AD}" type="slidenum">
              <a:rPr lang="en-TT" smtClean="0"/>
              <a:t>‹#›</a:t>
            </a:fld>
            <a:endParaRPr lang="en-TT"/>
          </a:p>
        </p:txBody>
      </p:sp>
    </p:spTree>
    <p:extLst>
      <p:ext uri="{BB962C8B-B14F-4D97-AF65-F5344CB8AC3E}">
        <p14:creationId xmlns:p14="http://schemas.microsoft.com/office/powerpoint/2010/main" val="1896657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solidFill>
                  <a:schemeClr val="accent1">
                    <a:lumMod val="50000"/>
                  </a:schemeClr>
                </a:solidFill>
              </a:defRPr>
            </a:lvl1pPr>
          </a:lstStyle>
          <a:p>
            <a:r>
              <a:rPr lang="en-US"/>
              <a:t>Click to edit Master title style</a:t>
            </a:r>
            <a:endParaRPr lang="en-US" dirty="0"/>
          </a:p>
        </p:txBody>
      </p:sp>
      <p:sp>
        <p:nvSpPr>
          <p:cNvPr id="3" name="Content Placeholder 2"/>
          <p:cNvSpPr>
            <a:spLocks noGrp="1"/>
          </p:cNvSpPr>
          <p:nvPr>
            <p:ph idx="1"/>
          </p:nvPr>
        </p:nvSpPr>
        <p:spPr/>
        <p:txBody>
          <a:bodyPr>
            <a:normAutofit/>
          </a:bodyPr>
          <a:lstStyle>
            <a:lvl1pPr>
              <a:defRPr sz="3200">
                <a:solidFill>
                  <a:schemeClr val="accent1">
                    <a:lumMod val="50000"/>
                  </a:schemeClr>
                </a:solidFill>
              </a:defRPr>
            </a:lvl1pPr>
            <a:lvl2pPr>
              <a:defRPr sz="2800">
                <a:solidFill>
                  <a:schemeClr val="accent1">
                    <a:lumMod val="50000"/>
                  </a:schemeClr>
                </a:solidFill>
              </a:defRPr>
            </a:lvl2pPr>
            <a:lvl3pPr>
              <a:defRPr sz="2000">
                <a:solidFill>
                  <a:schemeClr val="accent1">
                    <a:lumMod val="50000"/>
                  </a:schemeClr>
                </a:solidFill>
              </a:defRPr>
            </a:lvl3pPr>
            <a:lvl4pPr>
              <a:defRPr sz="1800">
                <a:solidFill>
                  <a:schemeClr val="accent1">
                    <a:lumMod val="50000"/>
                  </a:schemeClr>
                </a:solidFill>
              </a:defRPr>
            </a:lvl4pPr>
            <a:lvl5pPr>
              <a:defRPr sz="1800">
                <a:solidFill>
                  <a:schemeClr val="accent1">
                    <a:lumMod val="50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404F3F-1E6F-489C-A55C-874A38EA49E1}" type="datetimeFigureOut">
              <a:rPr lang="en-TT" smtClean="0"/>
              <a:t>25/05/2026</a:t>
            </a:fld>
            <a:endParaRPr lang="en-TT"/>
          </a:p>
        </p:txBody>
      </p:sp>
      <p:sp>
        <p:nvSpPr>
          <p:cNvPr id="5" name="Footer Placeholder 4"/>
          <p:cNvSpPr>
            <a:spLocks noGrp="1"/>
          </p:cNvSpPr>
          <p:nvPr>
            <p:ph type="ftr" sz="quarter" idx="11"/>
          </p:nvPr>
        </p:nvSpPr>
        <p:spPr/>
        <p:txBody>
          <a:bodyPr/>
          <a:lstStyle/>
          <a:p>
            <a:endParaRPr lang="en-TT"/>
          </a:p>
        </p:txBody>
      </p:sp>
      <p:sp>
        <p:nvSpPr>
          <p:cNvPr id="6" name="Slide Number Placeholder 5"/>
          <p:cNvSpPr>
            <a:spLocks noGrp="1"/>
          </p:cNvSpPr>
          <p:nvPr>
            <p:ph type="sldNum" sz="quarter" idx="12"/>
          </p:nvPr>
        </p:nvSpPr>
        <p:spPr/>
        <p:txBody>
          <a:bodyPr/>
          <a:lstStyle/>
          <a:p>
            <a:fld id="{A1B5D4B7-A930-42A5-8D89-19662E9146AD}" type="slidenum">
              <a:rPr lang="en-TT" smtClean="0"/>
              <a:t>‹#›</a:t>
            </a:fld>
            <a:endParaRPr lang="en-TT"/>
          </a:p>
        </p:txBody>
      </p:sp>
    </p:spTree>
    <p:extLst>
      <p:ext uri="{BB962C8B-B14F-4D97-AF65-F5344CB8AC3E}">
        <p14:creationId xmlns:p14="http://schemas.microsoft.com/office/powerpoint/2010/main" val="14105426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2"/>
            <a:ext cx="10515600" cy="2852737"/>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831851" y="4589467"/>
            <a:ext cx="10515600" cy="150018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1404F3F-1E6F-489C-A55C-874A38EA49E1}" type="datetimeFigureOut">
              <a:rPr lang="en-TT" smtClean="0"/>
              <a:t>25/05/2026</a:t>
            </a:fld>
            <a:endParaRPr lang="en-TT"/>
          </a:p>
        </p:txBody>
      </p:sp>
      <p:sp>
        <p:nvSpPr>
          <p:cNvPr id="5" name="Footer Placeholder 4"/>
          <p:cNvSpPr>
            <a:spLocks noGrp="1"/>
          </p:cNvSpPr>
          <p:nvPr>
            <p:ph type="ftr" sz="quarter" idx="11"/>
          </p:nvPr>
        </p:nvSpPr>
        <p:spPr/>
        <p:txBody>
          <a:bodyPr/>
          <a:lstStyle/>
          <a:p>
            <a:endParaRPr lang="en-TT"/>
          </a:p>
        </p:txBody>
      </p:sp>
      <p:sp>
        <p:nvSpPr>
          <p:cNvPr id="6" name="Slide Number Placeholder 5"/>
          <p:cNvSpPr>
            <a:spLocks noGrp="1"/>
          </p:cNvSpPr>
          <p:nvPr>
            <p:ph type="sldNum" sz="quarter" idx="12"/>
          </p:nvPr>
        </p:nvSpPr>
        <p:spPr/>
        <p:txBody>
          <a:bodyPr/>
          <a:lstStyle/>
          <a:p>
            <a:fld id="{A1B5D4B7-A930-42A5-8D89-19662E9146AD}" type="slidenum">
              <a:rPr lang="en-TT" smtClean="0"/>
              <a:t>‹#›</a:t>
            </a:fld>
            <a:endParaRPr lang="en-TT"/>
          </a:p>
        </p:txBody>
      </p:sp>
    </p:spTree>
    <p:extLst>
      <p:ext uri="{BB962C8B-B14F-4D97-AF65-F5344CB8AC3E}">
        <p14:creationId xmlns:p14="http://schemas.microsoft.com/office/powerpoint/2010/main" val="2493999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solidFill>
                  <a:schemeClr val="accent1">
                    <a:lumMod val="50000"/>
                  </a:schemeClr>
                </a:solidFill>
              </a:defRPr>
            </a:lvl1p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normAutofit/>
          </a:bodyPr>
          <a:lstStyle>
            <a:lvl1pPr>
              <a:defRPr sz="2800">
                <a:solidFill>
                  <a:schemeClr val="accent1">
                    <a:lumMod val="50000"/>
                  </a:schemeClr>
                </a:solidFill>
              </a:defRPr>
            </a:lvl1pPr>
            <a:lvl2pPr>
              <a:defRPr sz="2400">
                <a:solidFill>
                  <a:schemeClr val="accent1">
                    <a:lumMod val="50000"/>
                  </a:schemeClr>
                </a:solidFill>
              </a:defRPr>
            </a:lvl2pPr>
            <a:lvl3pPr>
              <a:defRPr sz="1800">
                <a:solidFill>
                  <a:schemeClr val="accent1">
                    <a:lumMod val="50000"/>
                  </a:schemeClr>
                </a:solidFill>
              </a:defRPr>
            </a:lvl3pPr>
            <a:lvl4pPr>
              <a:defRPr sz="1600">
                <a:solidFill>
                  <a:schemeClr val="accent1">
                    <a:lumMod val="50000"/>
                  </a:schemeClr>
                </a:solidFill>
              </a:defRPr>
            </a:lvl4pPr>
            <a:lvl5pPr>
              <a:defRPr sz="1600">
                <a:solidFill>
                  <a:schemeClr val="accent1">
                    <a:lumMod val="50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normAutofit/>
          </a:bodyPr>
          <a:lstStyle>
            <a:lvl1pPr>
              <a:defRPr sz="2800">
                <a:solidFill>
                  <a:schemeClr val="accent1">
                    <a:lumMod val="50000"/>
                  </a:schemeClr>
                </a:solidFill>
              </a:defRPr>
            </a:lvl1pPr>
            <a:lvl2pPr>
              <a:defRPr sz="2400">
                <a:solidFill>
                  <a:schemeClr val="accent1">
                    <a:lumMod val="50000"/>
                  </a:schemeClr>
                </a:solidFill>
              </a:defRPr>
            </a:lvl2pPr>
            <a:lvl3pPr>
              <a:defRPr sz="1800">
                <a:solidFill>
                  <a:schemeClr val="accent1">
                    <a:lumMod val="50000"/>
                  </a:schemeClr>
                </a:solidFill>
              </a:defRPr>
            </a:lvl3pPr>
            <a:lvl4pPr>
              <a:defRPr sz="1600">
                <a:solidFill>
                  <a:schemeClr val="accent1">
                    <a:lumMod val="50000"/>
                  </a:schemeClr>
                </a:solidFill>
              </a:defRPr>
            </a:lvl4pPr>
            <a:lvl5pPr>
              <a:defRPr sz="1600">
                <a:solidFill>
                  <a:schemeClr val="accent1">
                    <a:lumMod val="50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1404F3F-1E6F-489C-A55C-874A38EA49E1}" type="datetimeFigureOut">
              <a:rPr lang="en-TT" smtClean="0"/>
              <a:t>25/05/2026</a:t>
            </a:fld>
            <a:endParaRPr lang="en-TT"/>
          </a:p>
        </p:txBody>
      </p:sp>
      <p:sp>
        <p:nvSpPr>
          <p:cNvPr id="6" name="Footer Placeholder 5"/>
          <p:cNvSpPr>
            <a:spLocks noGrp="1"/>
          </p:cNvSpPr>
          <p:nvPr>
            <p:ph type="ftr" sz="quarter" idx="11"/>
          </p:nvPr>
        </p:nvSpPr>
        <p:spPr/>
        <p:txBody>
          <a:bodyPr/>
          <a:lstStyle/>
          <a:p>
            <a:endParaRPr lang="en-TT"/>
          </a:p>
        </p:txBody>
      </p:sp>
      <p:sp>
        <p:nvSpPr>
          <p:cNvPr id="7" name="Slide Number Placeholder 6"/>
          <p:cNvSpPr>
            <a:spLocks noGrp="1"/>
          </p:cNvSpPr>
          <p:nvPr>
            <p:ph type="sldNum" sz="quarter" idx="12"/>
          </p:nvPr>
        </p:nvSpPr>
        <p:spPr/>
        <p:txBody>
          <a:bodyPr/>
          <a:lstStyle/>
          <a:p>
            <a:fld id="{A1B5D4B7-A930-42A5-8D89-19662E9146AD}" type="slidenum">
              <a:rPr lang="en-TT" smtClean="0"/>
              <a:t>‹#›</a:t>
            </a:fld>
            <a:endParaRPr lang="en-TT"/>
          </a:p>
        </p:txBody>
      </p:sp>
    </p:spTree>
    <p:extLst>
      <p:ext uri="{BB962C8B-B14F-4D97-AF65-F5344CB8AC3E}">
        <p14:creationId xmlns:p14="http://schemas.microsoft.com/office/powerpoint/2010/main" val="17945861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normAutofit/>
          </a:bodyPr>
          <a:lstStyle>
            <a:lvl1pPr>
              <a:defRPr sz="4000">
                <a:solidFill>
                  <a:schemeClr val="accent1">
                    <a:lumMod val="50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normAutofit/>
          </a:bodyPr>
          <a:lstStyle>
            <a:lvl1pPr marL="0" indent="0">
              <a:buNone/>
              <a:defRPr sz="2400" b="1">
                <a:solidFill>
                  <a:schemeClr val="accent1">
                    <a:lumMod val="5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normAutofit/>
          </a:bodyPr>
          <a:lstStyle>
            <a:lvl1pPr>
              <a:defRPr sz="2400">
                <a:solidFill>
                  <a:schemeClr val="accent1">
                    <a:lumMod val="50000"/>
                  </a:schemeClr>
                </a:solidFill>
              </a:defRPr>
            </a:lvl1pPr>
            <a:lvl2pPr>
              <a:defRPr sz="2000">
                <a:solidFill>
                  <a:schemeClr val="accent1">
                    <a:lumMod val="50000"/>
                  </a:schemeClr>
                </a:solidFill>
              </a:defRPr>
            </a:lvl2pPr>
            <a:lvl3pPr>
              <a:defRPr sz="1600">
                <a:solidFill>
                  <a:schemeClr val="accent1">
                    <a:lumMod val="50000"/>
                  </a:schemeClr>
                </a:solidFill>
              </a:defRPr>
            </a:lvl3pPr>
            <a:lvl4pPr>
              <a:defRPr sz="1400">
                <a:solidFill>
                  <a:schemeClr val="accent1">
                    <a:lumMod val="50000"/>
                  </a:schemeClr>
                </a:solidFill>
              </a:defRPr>
            </a:lvl4pPr>
            <a:lvl5pPr>
              <a:defRPr sz="1400">
                <a:solidFill>
                  <a:schemeClr val="accent1">
                    <a:lumMod val="50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2" y="1681163"/>
            <a:ext cx="5183188" cy="823912"/>
          </a:xfrm>
        </p:spPr>
        <p:txBody>
          <a:bodyPr anchor="b">
            <a:normAutofit/>
          </a:bodyPr>
          <a:lstStyle>
            <a:lvl1pPr marL="0" indent="0">
              <a:buNone/>
              <a:defRPr sz="2400" b="1">
                <a:solidFill>
                  <a:schemeClr val="accent1">
                    <a:lumMod val="5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172202" y="2505075"/>
            <a:ext cx="5183188" cy="3684588"/>
          </a:xfrm>
        </p:spPr>
        <p:txBody>
          <a:bodyPr>
            <a:normAutofit/>
          </a:bodyPr>
          <a:lstStyle>
            <a:lvl1pPr>
              <a:defRPr sz="2400">
                <a:solidFill>
                  <a:schemeClr val="accent1">
                    <a:lumMod val="50000"/>
                  </a:schemeClr>
                </a:solidFill>
              </a:defRPr>
            </a:lvl1pPr>
            <a:lvl2pPr>
              <a:defRPr sz="2000">
                <a:solidFill>
                  <a:schemeClr val="accent1">
                    <a:lumMod val="50000"/>
                  </a:schemeClr>
                </a:solidFill>
              </a:defRPr>
            </a:lvl2pPr>
            <a:lvl3pPr>
              <a:defRPr sz="1600">
                <a:solidFill>
                  <a:schemeClr val="accent1">
                    <a:lumMod val="50000"/>
                  </a:schemeClr>
                </a:solidFill>
              </a:defRPr>
            </a:lvl3pPr>
            <a:lvl4pPr>
              <a:defRPr sz="1400">
                <a:solidFill>
                  <a:schemeClr val="accent1">
                    <a:lumMod val="50000"/>
                  </a:schemeClr>
                </a:solidFill>
              </a:defRPr>
            </a:lvl4pPr>
            <a:lvl5pPr>
              <a:defRPr sz="1400">
                <a:solidFill>
                  <a:schemeClr val="accent1">
                    <a:lumMod val="50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1404F3F-1E6F-489C-A55C-874A38EA49E1}" type="datetimeFigureOut">
              <a:rPr lang="en-TT" smtClean="0"/>
              <a:t>25/05/2026</a:t>
            </a:fld>
            <a:endParaRPr lang="en-TT"/>
          </a:p>
        </p:txBody>
      </p:sp>
      <p:sp>
        <p:nvSpPr>
          <p:cNvPr id="8" name="Footer Placeholder 7"/>
          <p:cNvSpPr>
            <a:spLocks noGrp="1"/>
          </p:cNvSpPr>
          <p:nvPr>
            <p:ph type="ftr" sz="quarter" idx="11"/>
          </p:nvPr>
        </p:nvSpPr>
        <p:spPr/>
        <p:txBody>
          <a:bodyPr/>
          <a:lstStyle/>
          <a:p>
            <a:endParaRPr lang="en-TT"/>
          </a:p>
        </p:txBody>
      </p:sp>
      <p:sp>
        <p:nvSpPr>
          <p:cNvPr id="9" name="Slide Number Placeholder 8"/>
          <p:cNvSpPr>
            <a:spLocks noGrp="1"/>
          </p:cNvSpPr>
          <p:nvPr>
            <p:ph type="sldNum" sz="quarter" idx="12"/>
          </p:nvPr>
        </p:nvSpPr>
        <p:spPr/>
        <p:txBody>
          <a:bodyPr/>
          <a:lstStyle/>
          <a:p>
            <a:fld id="{A1B5D4B7-A930-42A5-8D89-19662E9146AD}" type="slidenum">
              <a:rPr lang="en-TT" smtClean="0"/>
              <a:t>‹#›</a:t>
            </a:fld>
            <a:endParaRPr lang="en-TT"/>
          </a:p>
        </p:txBody>
      </p:sp>
    </p:spTree>
    <p:extLst>
      <p:ext uri="{BB962C8B-B14F-4D97-AF65-F5344CB8AC3E}">
        <p14:creationId xmlns:p14="http://schemas.microsoft.com/office/powerpoint/2010/main" val="3246918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solidFill>
                  <a:schemeClr val="accent1">
                    <a:lumMod val="50000"/>
                  </a:schemeClr>
                </a:solidFill>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1404F3F-1E6F-489C-A55C-874A38EA49E1}" type="datetimeFigureOut">
              <a:rPr lang="en-TT" smtClean="0"/>
              <a:t>25/05/2026</a:t>
            </a:fld>
            <a:endParaRPr lang="en-TT"/>
          </a:p>
        </p:txBody>
      </p:sp>
      <p:sp>
        <p:nvSpPr>
          <p:cNvPr id="4" name="Footer Placeholder 3"/>
          <p:cNvSpPr>
            <a:spLocks noGrp="1"/>
          </p:cNvSpPr>
          <p:nvPr>
            <p:ph type="ftr" sz="quarter" idx="11"/>
          </p:nvPr>
        </p:nvSpPr>
        <p:spPr/>
        <p:txBody>
          <a:bodyPr/>
          <a:lstStyle/>
          <a:p>
            <a:endParaRPr lang="en-TT"/>
          </a:p>
        </p:txBody>
      </p:sp>
      <p:sp>
        <p:nvSpPr>
          <p:cNvPr id="5" name="Slide Number Placeholder 4"/>
          <p:cNvSpPr>
            <a:spLocks noGrp="1"/>
          </p:cNvSpPr>
          <p:nvPr>
            <p:ph type="sldNum" sz="quarter" idx="12"/>
          </p:nvPr>
        </p:nvSpPr>
        <p:spPr/>
        <p:txBody>
          <a:bodyPr/>
          <a:lstStyle/>
          <a:p>
            <a:fld id="{A1B5D4B7-A930-42A5-8D89-19662E9146AD}" type="slidenum">
              <a:rPr lang="en-TT" smtClean="0"/>
              <a:t>‹#›</a:t>
            </a:fld>
            <a:endParaRPr lang="en-TT"/>
          </a:p>
        </p:txBody>
      </p:sp>
    </p:spTree>
    <p:extLst>
      <p:ext uri="{BB962C8B-B14F-4D97-AF65-F5344CB8AC3E}">
        <p14:creationId xmlns:p14="http://schemas.microsoft.com/office/powerpoint/2010/main" val="4137972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404F3F-1E6F-489C-A55C-874A38EA49E1}" type="datetimeFigureOut">
              <a:rPr lang="en-TT" smtClean="0"/>
              <a:t>25/05/2026</a:t>
            </a:fld>
            <a:endParaRPr lang="en-TT"/>
          </a:p>
        </p:txBody>
      </p:sp>
      <p:sp>
        <p:nvSpPr>
          <p:cNvPr id="3" name="Footer Placeholder 2"/>
          <p:cNvSpPr>
            <a:spLocks noGrp="1"/>
          </p:cNvSpPr>
          <p:nvPr>
            <p:ph type="ftr" sz="quarter" idx="11"/>
          </p:nvPr>
        </p:nvSpPr>
        <p:spPr/>
        <p:txBody>
          <a:bodyPr/>
          <a:lstStyle/>
          <a:p>
            <a:endParaRPr lang="en-TT"/>
          </a:p>
        </p:txBody>
      </p:sp>
      <p:sp>
        <p:nvSpPr>
          <p:cNvPr id="4" name="Slide Number Placeholder 3"/>
          <p:cNvSpPr>
            <a:spLocks noGrp="1"/>
          </p:cNvSpPr>
          <p:nvPr>
            <p:ph type="sldNum" sz="quarter" idx="12"/>
          </p:nvPr>
        </p:nvSpPr>
        <p:spPr/>
        <p:txBody>
          <a:bodyPr/>
          <a:lstStyle/>
          <a:p>
            <a:fld id="{A1B5D4B7-A930-42A5-8D89-19662E9146AD}" type="slidenum">
              <a:rPr lang="en-TT" smtClean="0"/>
              <a:t>‹#›</a:t>
            </a:fld>
            <a:endParaRPr lang="en-TT"/>
          </a:p>
        </p:txBody>
      </p:sp>
    </p:spTree>
    <p:extLst>
      <p:ext uri="{BB962C8B-B14F-4D97-AF65-F5344CB8AC3E}">
        <p14:creationId xmlns:p14="http://schemas.microsoft.com/office/powerpoint/2010/main" val="3563184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5183188" y="987429"/>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31404F3F-1E6F-489C-A55C-874A38EA49E1}" type="datetimeFigureOut">
              <a:rPr lang="en-TT" smtClean="0"/>
              <a:t>25/05/2026</a:t>
            </a:fld>
            <a:endParaRPr lang="en-TT"/>
          </a:p>
        </p:txBody>
      </p:sp>
      <p:sp>
        <p:nvSpPr>
          <p:cNvPr id="6" name="Footer Placeholder 5"/>
          <p:cNvSpPr>
            <a:spLocks noGrp="1"/>
          </p:cNvSpPr>
          <p:nvPr>
            <p:ph type="ftr" sz="quarter" idx="11"/>
          </p:nvPr>
        </p:nvSpPr>
        <p:spPr/>
        <p:txBody>
          <a:bodyPr/>
          <a:lstStyle/>
          <a:p>
            <a:endParaRPr lang="en-TT"/>
          </a:p>
        </p:txBody>
      </p:sp>
      <p:sp>
        <p:nvSpPr>
          <p:cNvPr id="7" name="Slide Number Placeholder 6"/>
          <p:cNvSpPr>
            <a:spLocks noGrp="1"/>
          </p:cNvSpPr>
          <p:nvPr>
            <p:ph type="sldNum" sz="quarter" idx="12"/>
          </p:nvPr>
        </p:nvSpPr>
        <p:spPr/>
        <p:txBody>
          <a:bodyPr/>
          <a:lstStyle/>
          <a:p>
            <a:fld id="{A1B5D4B7-A930-42A5-8D89-19662E9146AD}" type="slidenum">
              <a:rPr lang="en-TT" smtClean="0"/>
              <a:t>‹#›</a:t>
            </a:fld>
            <a:endParaRPr lang="en-TT"/>
          </a:p>
        </p:txBody>
      </p:sp>
    </p:spTree>
    <p:extLst>
      <p:ext uri="{BB962C8B-B14F-4D97-AF65-F5344CB8AC3E}">
        <p14:creationId xmlns:p14="http://schemas.microsoft.com/office/powerpoint/2010/main" val="1526344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9"/>
            <a:ext cx="617220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31404F3F-1E6F-489C-A55C-874A38EA49E1}" type="datetimeFigureOut">
              <a:rPr lang="en-TT" smtClean="0"/>
              <a:t>25/05/2026</a:t>
            </a:fld>
            <a:endParaRPr lang="en-TT"/>
          </a:p>
        </p:txBody>
      </p:sp>
      <p:sp>
        <p:nvSpPr>
          <p:cNvPr id="6" name="Footer Placeholder 5"/>
          <p:cNvSpPr>
            <a:spLocks noGrp="1"/>
          </p:cNvSpPr>
          <p:nvPr>
            <p:ph type="ftr" sz="quarter" idx="11"/>
          </p:nvPr>
        </p:nvSpPr>
        <p:spPr/>
        <p:txBody>
          <a:bodyPr/>
          <a:lstStyle/>
          <a:p>
            <a:endParaRPr lang="en-TT"/>
          </a:p>
        </p:txBody>
      </p:sp>
      <p:sp>
        <p:nvSpPr>
          <p:cNvPr id="7" name="Slide Number Placeholder 6"/>
          <p:cNvSpPr>
            <a:spLocks noGrp="1"/>
          </p:cNvSpPr>
          <p:nvPr>
            <p:ph type="sldNum" sz="quarter" idx="12"/>
          </p:nvPr>
        </p:nvSpPr>
        <p:spPr/>
        <p:txBody>
          <a:bodyPr/>
          <a:lstStyle/>
          <a:p>
            <a:fld id="{A1B5D4B7-A930-42A5-8D89-19662E9146AD}" type="slidenum">
              <a:rPr lang="en-TT" smtClean="0"/>
              <a:t>‹#›</a:t>
            </a:fld>
            <a:endParaRPr lang="en-TT"/>
          </a:p>
        </p:txBody>
      </p:sp>
    </p:spTree>
    <p:extLst>
      <p:ext uri="{BB962C8B-B14F-4D97-AF65-F5344CB8AC3E}">
        <p14:creationId xmlns:p14="http://schemas.microsoft.com/office/powerpoint/2010/main" val="3039903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1404F3F-1E6F-489C-A55C-874A38EA49E1}" type="datetimeFigureOut">
              <a:rPr lang="en-TT" smtClean="0"/>
              <a:t>25/05/2026</a:t>
            </a:fld>
            <a:endParaRPr lang="en-TT"/>
          </a:p>
        </p:txBody>
      </p:sp>
      <p:sp>
        <p:nvSpPr>
          <p:cNvPr id="5" name="Footer Placeholder 4"/>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TT"/>
          </a:p>
        </p:txBody>
      </p:sp>
      <p:sp>
        <p:nvSpPr>
          <p:cNvPr id="6" name="Slide Number Placeholder 5"/>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1B5D4B7-A930-42A5-8D89-19662E9146AD}" type="slidenum">
              <a:rPr lang="en-TT" smtClean="0"/>
              <a:t>‹#›</a:t>
            </a:fld>
            <a:endParaRPr lang="en-TT"/>
          </a:p>
        </p:txBody>
      </p:sp>
    </p:spTree>
    <p:extLst>
      <p:ext uri="{BB962C8B-B14F-4D97-AF65-F5344CB8AC3E}">
        <p14:creationId xmlns:p14="http://schemas.microsoft.com/office/powerpoint/2010/main" val="33903776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4000" kern="1200">
          <a:solidFill>
            <a:schemeClr val="accent1">
              <a:lumMod val="50000"/>
            </a:schemeClr>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3200" kern="1200">
          <a:solidFill>
            <a:schemeClr val="accent1">
              <a:lumMod val="50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800" kern="1200">
          <a:solidFill>
            <a:schemeClr val="accent1">
              <a:lumMod val="50000"/>
            </a:schemeClr>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000" kern="1200">
          <a:solidFill>
            <a:schemeClr val="accent1">
              <a:lumMod val="50000"/>
            </a:schemeClr>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800" kern="1200">
          <a:solidFill>
            <a:schemeClr val="accent1">
              <a:lumMod val="50000"/>
            </a:schemeClr>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800" kern="1200">
          <a:solidFill>
            <a:schemeClr val="accent1">
              <a:lumMod val="50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http://samuellearning.org/scm.html" TargetMode="External"/><Relationship Id="rId5" Type="http://schemas.openxmlformats.org/officeDocument/2006/relationships/slide" Target="slide12.xml"/><Relationship Id="rId4" Type="http://schemas.openxmlformats.org/officeDocument/2006/relationships/slide" Target="slide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customXml" Target="../ink/ink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doi.org/10.1108/BPMJ-02-2020-0055" TargetMode="External"/><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customXml" Target="../ink/ink14.xml"/><Relationship Id="rId2" Type="http://schemas.openxmlformats.org/officeDocument/2006/relationships/image" Target="../media/image19.png"/><Relationship Id="rId1" Type="http://schemas.openxmlformats.org/officeDocument/2006/relationships/slideLayout" Target="../slideLayouts/slideLayout4.xml"/><Relationship Id="rId4" Type="http://schemas.openxmlformats.org/officeDocument/2006/relationships/image" Target="../media/image1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 Id="rId5" Type="http://schemas.openxmlformats.org/officeDocument/2006/relationships/image" Target="../media/image170.png"/><Relationship Id="rId4" Type="http://schemas.openxmlformats.org/officeDocument/2006/relationships/customXml" Target="../ink/ink15.xml"/></Relationships>
</file>

<file path=ppt/slides/_rels/slide26.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customXml" Target="../ink/ink1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customXml" Target="../ink/ink4.xml"/><Relationship Id="rId13" Type="http://schemas.openxmlformats.org/officeDocument/2006/relationships/image" Target="../media/image8.png"/><Relationship Id="rId18" Type="http://schemas.openxmlformats.org/officeDocument/2006/relationships/customXml" Target="../ink/ink9.xml"/><Relationship Id="rId3" Type="http://schemas.openxmlformats.org/officeDocument/2006/relationships/image" Target="../media/image4.png"/><Relationship Id="rId21" Type="http://schemas.openxmlformats.org/officeDocument/2006/relationships/image" Target="../media/image12.png"/><Relationship Id="rId7" Type="http://schemas.openxmlformats.org/officeDocument/2006/relationships/image" Target="../media/image5.png"/><Relationship Id="rId12" Type="http://schemas.openxmlformats.org/officeDocument/2006/relationships/customXml" Target="../ink/ink6.xml"/><Relationship Id="rId17" Type="http://schemas.openxmlformats.org/officeDocument/2006/relationships/image" Target="../media/image10.png"/><Relationship Id="rId25" Type="http://schemas.openxmlformats.org/officeDocument/2006/relationships/image" Target="../media/image14.png"/><Relationship Id="rId2" Type="http://schemas.openxmlformats.org/officeDocument/2006/relationships/customXml" Target="../ink/ink1.xml"/><Relationship Id="rId16" Type="http://schemas.openxmlformats.org/officeDocument/2006/relationships/customXml" Target="../ink/ink8.xml"/><Relationship Id="rId20" Type="http://schemas.openxmlformats.org/officeDocument/2006/relationships/customXml" Target="../ink/ink10.xml"/><Relationship Id="rId1" Type="http://schemas.openxmlformats.org/officeDocument/2006/relationships/slideLayout" Target="../slideLayouts/slideLayout2.xml"/><Relationship Id="rId6" Type="http://schemas.openxmlformats.org/officeDocument/2006/relationships/customXml" Target="../ink/ink3.xml"/><Relationship Id="rId11" Type="http://schemas.openxmlformats.org/officeDocument/2006/relationships/image" Target="../media/image7.png"/><Relationship Id="rId24" Type="http://schemas.openxmlformats.org/officeDocument/2006/relationships/customXml" Target="../ink/ink12.xml"/><Relationship Id="rId5" Type="http://schemas.openxmlformats.org/officeDocument/2006/relationships/image" Target="../media/image3.png"/><Relationship Id="rId15" Type="http://schemas.openxmlformats.org/officeDocument/2006/relationships/image" Target="../media/image9.png"/><Relationship Id="rId23" Type="http://schemas.openxmlformats.org/officeDocument/2006/relationships/image" Target="../media/image13.png"/><Relationship Id="rId10" Type="http://schemas.openxmlformats.org/officeDocument/2006/relationships/customXml" Target="../ink/ink5.xml"/><Relationship Id="rId19" Type="http://schemas.openxmlformats.org/officeDocument/2006/relationships/image" Target="../media/image11.png"/><Relationship Id="rId4" Type="http://schemas.openxmlformats.org/officeDocument/2006/relationships/customXml" Target="../ink/ink2.xml"/><Relationship Id="rId9" Type="http://schemas.openxmlformats.org/officeDocument/2006/relationships/image" Target="../media/image6.png"/><Relationship Id="rId14" Type="http://schemas.openxmlformats.org/officeDocument/2006/relationships/customXml" Target="../ink/ink7.xml"/><Relationship Id="rId22" Type="http://schemas.openxmlformats.org/officeDocument/2006/relationships/customXml" Target="../ink/ink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researchgate.net/publication/260723191_An_Investigation_on_Centralized_and_Decentralized_Supply_Chain_Scenarios_at_the_Product_Design_Stage_to_Increase_Performance" TargetMode="External"/><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mobilityforesights.com/product/e-bike-market" TargetMode="External"/><Relationship Id="rId2" Type="http://schemas.openxmlformats.org/officeDocument/2006/relationships/hyperlink" Target="https://www.technavio.com/report/e-bike-market-industry-analysi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62A50-59E2-430F-ADE7-E83C37791EBC}"/>
              </a:ext>
            </a:extLst>
          </p:cNvPr>
          <p:cNvSpPr>
            <a:spLocks noGrp="1"/>
          </p:cNvSpPr>
          <p:nvPr>
            <p:ph type="title"/>
          </p:nvPr>
        </p:nvSpPr>
        <p:spPr/>
        <p:txBody>
          <a:bodyPr/>
          <a:lstStyle/>
          <a:p>
            <a:r>
              <a:rPr lang="en-TT" dirty="0"/>
              <a:t>011 Coursework Guidelines- 2025-26</a:t>
            </a:r>
          </a:p>
        </p:txBody>
      </p:sp>
      <mc:AlternateContent xmlns:mc="http://schemas.openxmlformats.org/markup-compatibility/2006">
        <mc:Choice xmlns:psuz="http://schemas.microsoft.com/office/powerpoint/2016/summaryzoom" Requires="psuz">
          <p:graphicFrame>
            <p:nvGraphicFramePr>
              <p:cNvPr id="5" name="Summary Zoom 4">
                <a:extLst>
                  <a:ext uri="{FF2B5EF4-FFF2-40B4-BE49-F238E27FC236}">
                    <a16:creationId xmlns:a16="http://schemas.microsoft.com/office/drawing/2014/main" id="{913322F8-1514-46B4-A038-9F53D1CABD9C}"/>
                  </a:ext>
                </a:extLst>
              </p:cNvPr>
              <p:cNvGraphicFramePr>
                <a:graphicFrameLocks noChangeAspect="1"/>
              </p:cNvGraphicFramePr>
              <p:nvPr>
                <p:extLst>
                  <p:ext uri="{D42A27DB-BD31-4B8C-83A1-F6EECF244321}">
                    <p14:modId xmlns:p14="http://schemas.microsoft.com/office/powerpoint/2010/main" val="3062783588"/>
                  </p:ext>
                </p:extLst>
              </p:nvPr>
            </p:nvGraphicFramePr>
            <p:xfrm>
              <a:off x="838200" y="1825625"/>
              <a:ext cx="10515600" cy="4351338"/>
            </p:xfrm>
            <a:graphic>
              <a:graphicData uri="http://schemas.microsoft.com/office/powerpoint/2016/summaryzoom">
                <psuz:summaryZm>
                  <psuz:summaryZmObj sectionId="{DA9FF8E3-D6AA-4D57-866F-AC30070BDF89}" scaleFactorY="88889">
                    <psuz:zmPr id="{648AB911-DE2F-4930-848D-C4B51A941558}" imageType="cover" transitionDur="1000">
                      <p166:blipFill xmlns:p166="http://schemas.microsoft.com/office/powerpoint/2016/6/main">
                        <a:blip r:embed="rId2">
                          <a:extLst>
                            <a:ext uri="{28A0092B-C50C-407E-A947-70E740481C1C}">
                              <a14:useLocalDpi xmlns:a14="http://schemas.microsoft.com/office/drawing/2010/main" val="0"/>
                            </a:ext>
                          </a:extLst>
                        </a:blip>
                        <a:stretch>
                          <a:fillRect/>
                        </a:stretch>
                      </p166:blipFill>
                      <p166:spPr xmlns:p166="http://schemas.microsoft.com/office/powerpoint/2016/6/main">
                        <a:xfrm>
                          <a:off x="437054" y="992662"/>
                          <a:ext cx="4732020" cy="2366012"/>
                        </a:xfrm>
                        <a:prstGeom prst="rect">
                          <a:avLst/>
                        </a:prstGeom>
                        <a:ln w="3175">
                          <a:solidFill>
                            <a:prstClr val="ltGray"/>
                          </a:solidFill>
                        </a:ln>
                      </p166:spPr>
                    </psuz:zmPr>
                  </psuz:summaryZmObj>
                  <psuz:summaryZmObj sectionId="{0448B1D9-D839-41EE-9120-6093E61BEE94}" offsetFactorX="-28" offsetFactorY="-131" scaleFactorX="93302" scaleFactorY="88933">
                    <psuz:zmPr id="{1C8E72A8-DA6D-4E7A-971D-6A1BD770B098}" imageType="cover" transitionDur="1000">
                      <p166:blipFill xmlns:p166="http://schemas.microsoft.com/office/powerpoint/2016/6/main">
                        <a:blip r:embed="rId3">
                          <a:extLst>
                            <a:ext uri="{28A0092B-C50C-407E-A947-70E740481C1C}">
                              <a14:useLocalDpi xmlns:a14="http://schemas.microsoft.com/office/drawing/2010/main" val="0"/>
                            </a:ext>
                          </a:extLst>
                        </a:blip>
                        <a:stretch>
                          <a:fillRect/>
                        </a:stretch>
                      </p166:blipFill>
                      <p166:spPr xmlns:p166="http://schemas.microsoft.com/office/powerpoint/2016/6/main">
                        <a:xfrm>
                          <a:off x="5503676" y="988590"/>
                          <a:ext cx="4415069" cy="2367183"/>
                        </a:xfrm>
                        <a:prstGeom prst="rect">
                          <a:avLst/>
                        </a:prstGeom>
                        <a:ln w="3175">
                          <a:solidFill>
                            <a:prstClr val="ltGray"/>
                          </a:solidFill>
                        </a:ln>
                      </p166:spPr>
                    </psuz:zmPr>
                  </psuz:summaryZmObj>
                  <psuz:gridLayout/>
                </psuz:summaryZm>
              </a:graphicData>
            </a:graphic>
          </p:graphicFrame>
        </mc:Choice>
        <mc:Fallback>
          <p:grpSp>
            <p:nvGrpSpPr>
              <p:cNvPr id="5" name="Summary Zoom 4">
                <a:extLst>
                  <a:ext uri="{FF2B5EF4-FFF2-40B4-BE49-F238E27FC236}">
                    <a16:creationId xmlns:a16="http://schemas.microsoft.com/office/drawing/2014/main" id="{913322F8-1514-46B4-A038-9F53D1CABD9C}"/>
                  </a:ext>
                </a:extLst>
              </p:cNvPr>
              <p:cNvGrpSpPr>
                <a:grpSpLocks noGrp="1" noUngrp="1" noRot="1" noChangeAspect="1" noMove="1" noResize="1"/>
              </p:cNvGrpSpPr>
              <p:nvPr/>
            </p:nvGrpSpPr>
            <p:grpSpPr>
              <a:xfrm>
                <a:off x="838200" y="1825625"/>
                <a:ext cx="10515600" cy="4351338"/>
                <a:chOff x="838200" y="1825625"/>
                <a:chExt cx="10515600" cy="4351338"/>
              </a:xfrm>
            </p:grpSpPr>
            <p:pic>
              <p:nvPicPr>
                <p:cNvPr id="3" name="Picture 3">
                  <a:hlinkClick r:id="rId4" action="ppaction://hlinksldjump"/>
                </p:cNvPr>
                <p:cNvPicPr>
                  <a:picLocks noSelect="1" noRot="1" noChangeAspect="1" noMove="1" noResize="1" noEditPoints="1" noAdjustHandles="1" noChangeArrowheads="1" noChangeShapeType="1"/>
                </p:cNvPicPr>
                <p:nvPr/>
              </p:nvPicPr>
              <p:blipFill>
                <a:blip r:embed="rId2">
                  <a:extLst>
                    <a:ext uri="{28A0092B-C50C-407E-A947-70E740481C1C}">
                      <a14:useLocalDpi xmlns:a14="http://schemas.microsoft.com/office/drawing/2010/main" val="0"/>
                    </a:ext>
                  </a:extLst>
                </a:blip>
                <a:stretch>
                  <a:fillRect/>
                </a:stretch>
              </p:blipFill>
              <p:spPr>
                <a:xfrm>
                  <a:off x="1275254" y="2818287"/>
                  <a:ext cx="4732020" cy="2366012"/>
                </a:xfrm>
                <a:prstGeom prst="rect">
                  <a:avLst/>
                </a:prstGeom>
                <a:ln w="3175">
                  <a:solidFill>
                    <a:prstClr val="ltGray"/>
                  </a:solidFill>
                </a:ln>
              </p:spPr>
            </p:pic>
            <p:pic>
              <p:nvPicPr>
                <p:cNvPr id="4" name="Picture 4">
                  <a:hlinkClick r:id="rId5" action="ppaction://hlinksldjump"/>
                </p:cNvPr>
                <p:cNvPicPr>
                  <a:picLocks noSelect="1" noRot="1" noChangeAspect="1" noMove="1" noResize="1" noEditPoints="1" noAdjustHandles="1" noChangeArrowheads="1" noChangeShapeType="1"/>
                </p:cNvPicPr>
                <p:nvPr/>
              </p:nvPicPr>
              <p:blipFill>
                <a:blip r:embed="rId3">
                  <a:extLst>
                    <a:ext uri="{28A0092B-C50C-407E-A947-70E740481C1C}">
                      <a14:useLocalDpi xmlns:a14="http://schemas.microsoft.com/office/drawing/2010/main" val="0"/>
                    </a:ext>
                  </a:extLst>
                </a:blip>
                <a:stretch>
                  <a:fillRect/>
                </a:stretch>
              </p:blipFill>
              <p:spPr>
                <a:xfrm>
                  <a:off x="6341876" y="2814215"/>
                  <a:ext cx="4415069" cy="2367183"/>
                </a:xfrm>
                <a:prstGeom prst="rect">
                  <a:avLst/>
                </a:prstGeom>
                <a:ln w="3175">
                  <a:solidFill>
                    <a:prstClr val="ltGray"/>
                  </a:solidFill>
                </a:ln>
              </p:spPr>
            </p:pic>
          </p:grpSp>
        </mc:Fallback>
      </mc:AlternateContent>
      <p:sp>
        <p:nvSpPr>
          <p:cNvPr id="6" name="TextBox 5">
            <a:extLst>
              <a:ext uri="{FF2B5EF4-FFF2-40B4-BE49-F238E27FC236}">
                <a16:creationId xmlns:a16="http://schemas.microsoft.com/office/drawing/2014/main" id="{A0E40CA7-0A79-4EED-81B7-4C93EE1D003F}"/>
              </a:ext>
            </a:extLst>
          </p:cNvPr>
          <p:cNvSpPr txBox="1"/>
          <p:nvPr/>
        </p:nvSpPr>
        <p:spPr>
          <a:xfrm>
            <a:off x="923277" y="6233889"/>
            <a:ext cx="2450237" cy="369332"/>
          </a:xfrm>
          <a:prstGeom prst="rect">
            <a:avLst/>
          </a:prstGeom>
          <a:noFill/>
        </p:spPr>
        <p:txBody>
          <a:bodyPr wrap="square" rtlCol="0">
            <a:spAutoFit/>
          </a:bodyPr>
          <a:lstStyle/>
          <a:p>
            <a:r>
              <a:rPr lang="en-TT" dirty="0">
                <a:solidFill>
                  <a:schemeClr val="accent1">
                    <a:lumMod val="50000"/>
                  </a:schemeClr>
                </a:solidFill>
              </a:rPr>
              <a:t>Dr Andre Samuel</a:t>
            </a:r>
          </a:p>
        </p:txBody>
      </p:sp>
      <p:sp>
        <p:nvSpPr>
          <p:cNvPr id="7" name="TextBox 6">
            <a:extLst>
              <a:ext uri="{FF2B5EF4-FFF2-40B4-BE49-F238E27FC236}">
                <a16:creationId xmlns:a16="http://schemas.microsoft.com/office/drawing/2014/main" id="{CD6DE399-5260-4EB7-AB0C-64EF9E34FCB8}"/>
              </a:ext>
            </a:extLst>
          </p:cNvPr>
          <p:cNvSpPr txBox="1"/>
          <p:nvPr/>
        </p:nvSpPr>
        <p:spPr>
          <a:xfrm>
            <a:off x="3373514" y="6233889"/>
            <a:ext cx="3213717" cy="369332"/>
          </a:xfrm>
          <a:prstGeom prst="rect">
            <a:avLst/>
          </a:prstGeom>
          <a:noFill/>
        </p:spPr>
        <p:txBody>
          <a:bodyPr wrap="square" rtlCol="0">
            <a:spAutoFit/>
          </a:bodyPr>
          <a:lstStyle/>
          <a:p>
            <a:r>
              <a:rPr lang="en-TT" dirty="0">
                <a:solidFill>
                  <a:schemeClr val="accent1">
                    <a:lumMod val="50000"/>
                  </a:schemeClr>
                </a:solidFill>
              </a:rPr>
              <a:t>andre.samuel@sam.edu.tt</a:t>
            </a:r>
          </a:p>
        </p:txBody>
      </p:sp>
      <p:sp>
        <p:nvSpPr>
          <p:cNvPr id="8" name="TextBox 7">
            <a:extLst>
              <a:ext uri="{FF2B5EF4-FFF2-40B4-BE49-F238E27FC236}">
                <a16:creationId xmlns:a16="http://schemas.microsoft.com/office/drawing/2014/main" id="{03ECA4CB-C68A-43B3-B759-63B5982EE683}"/>
              </a:ext>
            </a:extLst>
          </p:cNvPr>
          <p:cNvSpPr txBox="1"/>
          <p:nvPr/>
        </p:nvSpPr>
        <p:spPr>
          <a:xfrm>
            <a:off x="6925322" y="6233889"/>
            <a:ext cx="4224291" cy="369332"/>
          </a:xfrm>
          <a:prstGeom prst="rect">
            <a:avLst/>
          </a:prstGeom>
          <a:noFill/>
        </p:spPr>
        <p:txBody>
          <a:bodyPr wrap="square" rtlCol="0">
            <a:spAutoFit/>
          </a:bodyPr>
          <a:lstStyle/>
          <a:p>
            <a:r>
              <a:rPr lang="en-TT" dirty="0">
                <a:solidFill>
                  <a:schemeClr val="accent1">
                    <a:lumMod val="50000"/>
                  </a:schemeClr>
                </a:solidFill>
                <a:hlinkClick r:id="rId6"/>
              </a:rPr>
              <a:t>http://samuellearning.org/scm.html</a:t>
            </a:r>
            <a:r>
              <a:rPr lang="en-TT" dirty="0">
                <a:solidFill>
                  <a:schemeClr val="accent1">
                    <a:lumMod val="50000"/>
                  </a:schemeClr>
                </a:solidFill>
              </a:rPr>
              <a:t> </a:t>
            </a:r>
          </a:p>
        </p:txBody>
      </p:sp>
    </p:spTree>
    <p:extLst>
      <p:ext uri="{BB962C8B-B14F-4D97-AF65-F5344CB8AC3E}">
        <p14:creationId xmlns:p14="http://schemas.microsoft.com/office/powerpoint/2010/main" val="6927143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CB216-6A67-E777-E9B3-E5F0DED1307A}"/>
              </a:ext>
            </a:extLst>
          </p:cNvPr>
          <p:cNvSpPr>
            <a:spLocks noGrp="1"/>
          </p:cNvSpPr>
          <p:nvPr>
            <p:ph type="title"/>
          </p:nvPr>
        </p:nvSpPr>
        <p:spPr>
          <a:xfrm>
            <a:off x="838200" y="365129"/>
            <a:ext cx="10515600" cy="907859"/>
          </a:xfrm>
        </p:spPr>
        <p:txBody>
          <a:bodyPr>
            <a:normAutofit/>
          </a:bodyPr>
          <a:lstStyle/>
          <a:p>
            <a:r>
              <a:rPr lang="en-US" dirty="0" err="1"/>
              <a:t>Pon.Bike</a:t>
            </a:r>
            <a:r>
              <a:rPr lang="en-US" dirty="0"/>
              <a:t> End-to-End Supply Chain with Locations</a:t>
            </a:r>
            <a:endParaRPr lang="en-TT" dirty="0"/>
          </a:p>
        </p:txBody>
      </p:sp>
      <p:graphicFrame>
        <p:nvGraphicFramePr>
          <p:cNvPr id="6" name="Content Placeholder 5">
            <a:extLst>
              <a:ext uri="{FF2B5EF4-FFF2-40B4-BE49-F238E27FC236}">
                <a16:creationId xmlns:a16="http://schemas.microsoft.com/office/drawing/2014/main" id="{8AD8303A-9B00-3695-D5C9-9DA988E07182}"/>
              </a:ext>
            </a:extLst>
          </p:cNvPr>
          <p:cNvGraphicFramePr>
            <a:graphicFrameLocks noGrp="1"/>
          </p:cNvGraphicFramePr>
          <p:nvPr>
            <p:ph idx="1"/>
          </p:nvPr>
        </p:nvGraphicFramePr>
        <p:xfrm>
          <a:off x="959224" y="1272987"/>
          <a:ext cx="10394577" cy="5219881"/>
        </p:xfrm>
        <a:graphic>
          <a:graphicData uri="http://schemas.openxmlformats.org/drawingml/2006/table">
            <a:tbl>
              <a:tblPr>
                <a:tableStyleId>{3C2FFA5D-87B4-456A-9821-1D502468CF0F}</a:tableStyleId>
              </a:tblPr>
              <a:tblGrid>
                <a:gridCol w="3464859">
                  <a:extLst>
                    <a:ext uri="{9D8B030D-6E8A-4147-A177-3AD203B41FA5}">
                      <a16:colId xmlns:a16="http://schemas.microsoft.com/office/drawing/2014/main" val="2873692250"/>
                    </a:ext>
                  </a:extLst>
                </a:gridCol>
                <a:gridCol w="3464859">
                  <a:extLst>
                    <a:ext uri="{9D8B030D-6E8A-4147-A177-3AD203B41FA5}">
                      <a16:colId xmlns:a16="http://schemas.microsoft.com/office/drawing/2014/main" val="3824518551"/>
                    </a:ext>
                  </a:extLst>
                </a:gridCol>
                <a:gridCol w="3464859">
                  <a:extLst>
                    <a:ext uri="{9D8B030D-6E8A-4147-A177-3AD203B41FA5}">
                      <a16:colId xmlns:a16="http://schemas.microsoft.com/office/drawing/2014/main" val="3342937481"/>
                    </a:ext>
                  </a:extLst>
                </a:gridCol>
              </a:tblGrid>
              <a:tr h="313778">
                <a:tc>
                  <a:txBody>
                    <a:bodyPr/>
                    <a:lstStyle/>
                    <a:p>
                      <a:pPr>
                        <a:buNone/>
                      </a:pPr>
                      <a:r>
                        <a:rPr lang="en-TT" sz="1200" b="1"/>
                        <a:t>Supply Chain Stage</a:t>
                      </a:r>
                      <a:endParaRPr lang="en-TT" sz="1200"/>
                    </a:p>
                  </a:txBody>
                  <a:tcPr marL="80580" marR="80580" marT="40290" marB="40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en-TT" sz="1200" b="1"/>
                        <a:t>Key Operations</a:t>
                      </a:r>
                      <a:endParaRPr lang="en-TT" sz="1200"/>
                    </a:p>
                  </a:txBody>
                  <a:tcPr marL="80580" marR="80580" marT="40290" marB="40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en-TT" sz="1200" b="1"/>
                        <a:t>Main Locations (examples)</a:t>
                      </a:r>
                      <a:endParaRPr lang="en-TT" sz="1200"/>
                    </a:p>
                  </a:txBody>
                  <a:tcPr marL="80580" marR="80580" marT="40290" marB="40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48667069"/>
                  </a:ext>
                </a:extLst>
              </a:tr>
              <a:tr h="749393">
                <a:tc>
                  <a:txBody>
                    <a:bodyPr/>
                    <a:lstStyle/>
                    <a:p>
                      <a:pPr>
                        <a:buNone/>
                      </a:pPr>
                      <a:r>
                        <a:rPr lang="it-IT" sz="1200" b="1"/>
                        <a:t>1. Corporate Strategy &amp; Portfolio Control</a:t>
                      </a:r>
                      <a:endParaRPr lang="it-IT" sz="1200"/>
                    </a:p>
                  </a:txBody>
                  <a:tcPr marL="80580" marR="80580" marT="40290" marB="40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en-TT" sz="1200"/>
                        <a:t>Brand portfolio management (Gazelle, Kalkhoff, Urban Arrow, Cannondale, etc.); capital allocation; supply-chain coordination</a:t>
                      </a:r>
                    </a:p>
                  </a:txBody>
                  <a:tcPr marL="80580" marR="80580" marT="40290" marB="40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en-TT" sz="1200"/>
                        <a:t>Netherlands (HQ)</a:t>
                      </a:r>
                    </a:p>
                  </a:txBody>
                  <a:tcPr marL="80580" marR="80580" marT="40290" marB="40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6731588"/>
                  </a:ext>
                </a:extLst>
              </a:tr>
              <a:tr h="531585">
                <a:tc>
                  <a:txBody>
                    <a:bodyPr/>
                    <a:lstStyle/>
                    <a:p>
                      <a:pPr>
                        <a:buNone/>
                      </a:pPr>
                      <a:r>
                        <a:rPr lang="en-TT" sz="1200" b="1"/>
                        <a:t>2. Product Design &amp; Engineering</a:t>
                      </a:r>
                      <a:endParaRPr lang="en-TT" sz="1200"/>
                    </a:p>
                  </a:txBody>
                  <a:tcPr marL="80580" marR="80580" marT="40290" marB="40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en-US" sz="1200"/>
                        <a:t>Bike architecture, frame geometry, e-drive integration, safety &amp; compliance design</a:t>
                      </a:r>
                    </a:p>
                  </a:txBody>
                  <a:tcPr marL="80580" marR="80580" marT="40290" marB="40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en-TT" sz="1200"/>
                        <a:t>Netherlands; Germany; USA (brand-specific design centres)</a:t>
                      </a:r>
                    </a:p>
                  </a:txBody>
                  <a:tcPr marL="80580" marR="80580" marT="40290" marB="40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37222572"/>
                  </a:ext>
                </a:extLst>
              </a:tr>
              <a:tr h="531585">
                <a:tc>
                  <a:txBody>
                    <a:bodyPr/>
                    <a:lstStyle/>
                    <a:p>
                      <a:pPr>
                        <a:buNone/>
                      </a:pPr>
                      <a:r>
                        <a:rPr lang="en-TT" sz="1200" b="1"/>
                        <a:t>3. Component Sourcing</a:t>
                      </a:r>
                      <a:endParaRPr lang="en-TT" sz="1200"/>
                    </a:p>
                  </a:txBody>
                  <a:tcPr marL="80580" marR="80580" marT="40290" marB="40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en-US" sz="1200"/>
                        <a:t>Procurement of motors (e.g. Bosch), batteries, drivetrains, brakes, electronics</a:t>
                      </a:r>
                    </a:p>
                  </a:txBody>
                  <a:tcPr marL="80580" marR="80580" marT="40290" marB="40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en-US" sz="1200"/>
                        <a:t>EU (Germany), East Asia (China, Taiwan), global Tier-1 suppliers</a:t>
                      </a:r>
                    </a:p>
                  </a:txBody>
                  <a:tcPr marL="80580" marR="80580" marT="40290" marB="40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1273323"/>
                  </a:ext>
                </a:extLst>
              </a:tr>
              <a:tr h="531585">
                <a:tc>
                  <a:txBody>
                    <a:bodyPr/>
                    <a:lstStyle/>
                    <a:p>
                      <a:pPr>
                        <a:buNone/>
                      </a:pPr>
                      <a:r>
                        <a:rPr lang="en-TT" sz="1200" b="1"/>
                        <a:t>4. Frame &amp; Sub-assembly Manufacturing</a:t>
                      </a:r>
                      <a:endParaRPr lang="en-TT" sz="1200"/>
                    </a:p>
                  </a:txBody>
                  <a:tcPr marL="80580" marR="80580" marT="40290" marB="40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en-US" sz="1200"/>
                        <a:t>Frame fabrication and sub-assembly (predominantly outsourced OEM/ODM)</a:t>
                      </a:r>
                    </a:p>
                  </a:txBody>
                  <a:tcPr marL="80580" marR="80580" marT="40290" marB="40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en-US" sz="1200"/>
                        <a:t>Taiwan; China; Southeast Asia (supplier cluster regions)</a:t>
                      </a:r>
                    </a:p>
                  </a:txBody>
                  <a:tcPr marL="80580" marR="80580" marT="40290" marB="40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202277"/>
                  </a:ext>
                </a:extLst>
              </a:tr>
              <a:tr h="967200">
                <a:tc>
                  <a:txBody>
                    <a:bodyPr/>
                    <a:lstStyle/>
                    <a:p>
                      <a:pPr>
                        <a:buNone/>
                      </a:pPr>
                      <a:r>
                        <a:rPr lang="en-US" sz="1200" b="1"/>
                        <a:t>5. Final Assembly (Critical Control Point)</a:t>
                      </a:r>
                      <a:endParaRPr lang="en-US" sz="1200"/>
                    </a:p>
                  </a:txBody>
                  <a:tcPr marL="80580" marR="80580" marT="40290" marB="40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en-US" sz="1200"/>
                        <a:t>Final bike assembly, quality control, testing, certification, packaging</a:t>
                      </a:r>
                    </a:p>
                  </a:txBody>
                  <a:tcPr marL="80580" marR="80580" marT="40290" marB="40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lt-LT" sz="1200"/>
                        <a:t>Dieren (Netherlands – Gazelle); Almelo (Netherlands – Cannondale); Amsterdam (Netherlands – Urban Arrow); Lithuania (Kėdainiai); USA (Santa Cruz); Brazil (Manaus)</a:t>
                      </a:r>
                    </a:p>
                  </a:txBody>
                  <a:tcPr marL="80580" marR="80580" marT="40290" marB="40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10742234"/>
                  </a:ext>
                </a:extLst>
              </a:tr>
              <a:tr h="531585">
                <a:tc>
                  <a:txBody>
                    <a:bodyPr/>
                    <a:lstStyle/>
                    <a:p>
                      <a:pPr>
                        <a:buNone/>
                      </a:pPr>
                      <a:r>
                        <a:rPr lang="en-TT" sz="1200" b="1"/>
                        <a:t>6. Distribution &amp; Logistics</a:t>
                      </a:r>
                      <a:endParaRPr lang="en-TT" sz="1200"/>
                    </a:p>
                  </a:txBody>
                  <a:tcPr marL="80580" marR="80580" marT="40290" marB="40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en-US" sz="1200"/>
                        <a:t>Warehousing, dealer allocation, export logistics, regional fulfilment</a:t>
                      </a:r>
                    </a:p>
                  </a:txBody>
                  <a:tcPr marL="80580" marR="80580" marT="40290" marB="40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en-US" sz="1200"/>
                        <a:t>Europe-wide DCs; North America; Latin America</a:t>
                      </a:r>
                    </a:p>
                  </a:txBody>
                  <a:tcPr marL="80580" marR="80580" marT="40290" marB="40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00279620"/>
                  </a:ext>
                </a:extLst>
              </a:tr>
              <a:tr h="531585">
                <a:tc>
                  <a:txBody>
                    <a:bodyPr/>
                    <a:lstStyle/>
                    <a:p>
                      <a:pPr>
                        <a:buNone/>
                      </a:pPr>
                      <a:r>
                        <a:rPr lang="en-TT" sz="1200" b="1"/>
                        <a:t>7. Retail &amp; After-Sales Network</a:t>
                      </a:r>
                      <a:endParaRPr lang="en-TT" sz="1200"/>
                    </a:p>
                  </a:txBody>
                  <a:tcPr marL="80580" marR="80580" marT="40290" marB="40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en-US" sz="1200"/>
                        <a:t>Authorised dealers, service networks, warranty handling, spare parts</a:t>
                      </a:r>
                    </a:p>
                  </a:txBody>
                  <a:tcPr marL="80580" marR="80580" marT="40290" marB="40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en-TT" sz="1200"/>
                        <a:t>EU, UK, USA, Latin America</a:t>
                      </a:r>
                    </a:p>
                  </a:txBody>
                  <a:tcPr marL="80580" marR="80580" marT="40290" marB="40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90009683"/>
                  </a:ext>
                </a:extLst>
              </a:tr>
              <a:tr h="531585">
                <a:tc>
                  <a:txBody>
                    <a:bodyPr/>
                    <a:lstStyle/>
                    <a:p>
                      <a:pPr>
                        <a:buNone/>
                      </a:pPr>
                      <a:r>
                        <a:rPr lang="en-TT" sz="1200" b="1"/>
                        <a:t>8. End-of-Life &amp; Sustainability (Emerging)</a:t>
                      </a:r>
                      <a:endParaRPr lang="en-TT" sz="1200"/>
                    </a:p>
                  </a:txBody>
                  <a:tcPr marL="80580" marR="80580" marT="40290" marB="40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en-US" sz="1200"/>
                        <a:t>Battery recycling coordination, circular design initiatives</a:t>
                      </a:r>
                    </a:p>
                  </a:txBody>
                  <a:tcPr marL="80580" marR="80580" marT="40290" marB="40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None/>
                      </a:pPr>
                      <a:r>
                        <a:rPr lang="en-TT" sz="1200" dirty="0"/>
                        <a:t>EU-focused (regulatory-driven)</a:t>
                      </a:r>
                    </a:p>
                  </a:txBody>
                  <a:tcPr marL="80580" marR="80580" marT="40290" marB="40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88749285"/>
                  </a:ext>
                </a:extLst>
              </a:tr>
            </a:tbl>
          </a:graphicData>
        </a:graphic>
      </p:graphicFrame>
    </p:spTree>
    <p:extLst>
      <p:ext uri="{BB962C8B-B14F-4D97-AF65-F5344CB8AC3E}">
        <p14:creationId xmlns:p14="http://schemas.microsoft.com/office/powerpoint/2010/main" val="28236063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0BAF7-8E54-E127-7ABF-2B3F097E1498}"/>
              </a:ext>
            </a:extLst>
          </p:cNvPr>
          <p:cNvSpPr>
            <a:spLocks noGrp="1"/>
          </p:cNvSpPr>
          <p:nvPr>
            <p:ph type="title"/>
          </p:nvPr>
        </p:nvSpPr>
        <p:spPr>
          <a:xfrm>
            <a:off x="470647" y="580282"/>
            <a:ext cx="3177988" cy="1325563"/>
          </a:xfrm>
        </p:spPr>
        <p:txBody>
          <a:bodyPr>
            <a:normAutofit/>
          </a:bodyPr>
          <a:lstStyle/>
          <a:p>
            <a:r>
              <a:rPr lang="en-US" sz="2800" dirty="0"/>
              <a:t>Pon Bike Global Supply Chain</a:t>
            </a:r>
            <a:endParaRPr lang="en-TT" sz="2800" dirty="0"/>
          </a:p>
        </p:txBody>
      </p:sp>
      <p:pic>
        <p:nvPicPr>
          <p:cNvPr id="11" name="Content Placeholder 10">
            <a:extLst>
              <a:ext uri="{FF2B5EF4-FFF2-40B4-BE49-F238E27FC236}">
                <a16:creationId xmlns:a16="http://schemas.microsoft.com/office/drawing/2014/main" id="{5FCEA015-544B-76EF-E6E5-8E12C49FC7E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95885" y="745447"/>
            <a:ext cx="8050657" cy="5367105"/>
          </a:xfrm>
        </p:spPr>
      </p:pic>
    </p:spTree>
    <p:extLst>
      <p:ext uri="{BB962C8B-B14F-4D97-AF65-F5344CB8AC3E}">
        <p14:creationId xmlns:p14="http://schemas.microsoft.com/office/powerpoint/2010/main" val="12115991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943F06-8DF6-47FF-8248-A3E5A3A6440F}"/>
              </a:ext>
            </a:extLst>
          </p:cNvPr>
          <p:cNvSpPr>
            <a:spLocks noGrp="1"/>
          </p:cNvSpPr>
          <p:nvPr>
            <p:ph type="title"/>
          </p:nvPr>
        </p:nvSpPr>
        <p:spPr/>
        <p:txBody>
          <a:bodyPr/>
          <a:lstStyle/>
          <a:p>
            <a:r>
              <a:rPr lang="en-TT" dirty="0"/>
              <a:t>Report Structure and Content</a:t>
            </a:r>
          </a:p>
        </p:txBody>
      </p:sp>
      <p:sp>
        <p:nvSpPr>
          <p:cNvPr id="5" name="Text Placeholder 4">
            <a:extLst>
              <a:ext uri="{FF2B5EF4-FFF2-40B4-BE49-F238E27FC236}">
                <a16:creationId xmlns:a16="http://schemas.microsoft.com/office/drawing/2014/main" id="{EEB02594-77A0-4FB1-A5CB-2ABA0524B0D1}"/>
              </a:ext>
            </a:extLst>
          </p:cNvPr>
          <p:cNvSpPr>
            <a:spLocks noGrp="1"/>
          </p:cNvSpPr>
          <p:nvPr>
            <p:ph type="body" idx="1"/>
          </p:nvPr>
        </p:nvSpPr>
        <p:spPr/>
        <p:txBody>
          <a:bodyPr/>
          <a:lstStyle/>
          <a:p>
            <a:endParaRPr lang="en-TT"/>
          </a:p>
        </p:txBody>
      </p:sp>
    </p:spTree>
    <p:extLst>
      <p:ext uri="{BB962C8B-B14F-4D97-AF65-F5344CB8AC3E}">
        <p14:creationId xmlns:p14="http://schemas.microsoft.com/office/powerpoint/2010/main" val="2783687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E4F089-FE58-4C76-9CCC-F128532481A4}"/>
              </a:ext>
            </a:extLst>
          </p:cNvPr>
          <p:cNvSpPr>
            <a:spLocks noGrp="1"/>
          </p:cNvSpPr>
          <p:nvPr>
            <p:ph type="title"/>
          </p:nvPr>
        </p:nvSpPr>
        <p:spPr/>
        <p:txBody>
          <a:bodyPr/>
          <a:lstStyle/>
          <a:p>
            <a:r>
              <a:rPr lang="en-TT" dirty="0"/>
              <a:t>Report Format</a:t>
            </a:r>
          </a:p>
        </p:txBody>
      </p:sp>
      <p:sp>
        <p:nvSpPr>
          <p:cNvPr id="5" name="Content Placeholder 4">
            <a:extLst>
              <a:ext uri="{FF2B5EF4-FFF2-40B4-BE49-F238E27FC236}">
                <a16:creationId xmlns:a16="http://schemas.microsoft.com/office/drawing/2014/main" id="{99E014DA-D9E9-4F0E-90D5-B8B060685CAF}"/>
              </a:ext>
            </a:extLst>
          </p:cNvPr>
          <p:cNvSpPr>
            <a:spLocks noGrp="1"/>
          </p:cNvSpPr>
          <p:nvPr>
            <p:ph idx="1"/>
          </p:nvPr>
        </p:nvSpPr>
        <p:spPr/>
        <p:txBody>
          <a:bodyPr/>
          <a:lstStyle/>
          <a:p>
            <a:r>
              <a:rPr lang="en-TT" dirty="0"/>
              <a:t>Title Page</a:t>
            </a:r>
          </a:p>
          <a:p>
            <a:r>
              <a:rPr lang="en-TT" dirty="0"/>
              <a:t>Executive Summary</a:t>
            </a:r>
          </a:p>
          <a:p>
            <a:r>
              <a:rPr lang="en-TT" dirty="0"/>
              <a:t>Table of Contents</a:t>
            </a:r>
          </a:p>
          <a:p>
            <a:r>
              <a:rPr lang="en-TT" dirty="0"/>
              <a:t>Body- section 1.0 to 8.0 (see below)</a:t>
            </a:r>
          </a:p>
          <a:p>
            <a:r>
              <a:rPr lang="en-TT" dirty="0"/>
              <a:t>Reference List</a:t>
            </a:r>
          </a:p>
          <a:p>
            <a:r>
              <a:rPr lang="en-TT" dirty="0"/>
              <a:t>Appendices (at your discretion)</a:t>
            </a:r>
          </a:p>
        </p:txBody>
      </p:sp>
    </p:spTree>
    <p:extLst>
      <p:ext uri="{BB962C8B-B14F-4D97-AF65-F5344CB8AC3E}">
        <p14:creationId xmlns:p14="http://schemas.microsoft.com/office/powerpoint/2010/main" val="42210543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2A048-ACC0-5F6B-B4CB-879766804740}"/>
              </a:ext>
            </a:extLst>
          </p:cNvPr>
          <p:cNvSpPr>
            <a:spLocks noGrp="1"/>
          </p:cNvSpPr>
          <p:nvPr>
            <p:ph type="title"/>
          </p:nvPr>
        </p:nvSpPr>
        <p:spPr/>
        <p:txBody>
          <a:bodyPr/>
          <a:lstStyle/>
          <a:p>
            <a:r>
              <a:rPr lang="en-TT" dirty="0"/>
              <a:t>Executive Summary</a:t>
            </a:r>
          </a:p>
        </p:txBody>
      </p:sp>
      <p:sp>
        <p:nvSpPr>
          <p:cNvPr id="3" name="Content Placeholder 2">
            <a:extLst>
              <a:ext uri="{FF2B5EF4-FFF2-40B4-BE49-F238E27FC236}">
                <a16:creationId xmlns:a16="http://schemas.microsoft.com/office/drawing/2014/main" id="{848C9F7F-0164-FDFF-8DA8-7FC3F2ABEF89}"/>
              </a:ext>
            </a:extLst>
          </p:cNvPr>
          <p:cNvSpPr>
            <a:spLocks noGrp="1"/>
          </p:cNvSpPr>
          <p:nvPr>
            <p:ph idx="1"/>
          </p:nvPr>
        </p:nvSpPr>
        <p:spPr/>
        <p:txBody>
          <a:bodyPr/>
          <a:lstStyle/>
          <a:p>
            <a:r>
              <a:rPr lang="en-US" dirty="0"/>
              <a:t>Provide a concise overview of the entire report. </a:t>
            </a:r>
          </a:p>
          <a:p>
            <a:endParaRPr lang="en-US" dirty="0"/>
          </a:p>
          <a:p>
            <a:r>
              <a:rPr lang="en-US" dirty="0"/>
              <a:t>Summarize the key points highlighting:</a:t>
            </a:r>
          </a:p>
          <a:p>
            <a:pPr lvl="1"/>
            <a:r>
              <a:rPr lang="en-US" dirty="0"/>
              <a:t>The main issues </a:t>
            </a:r>
            <a:r>
              <a:rPr lang="en-US" dirty="0" err="1"/>
              <a:t>GreenCycle</a:t>
            </a:r>
            <a:r>
              <a:rPr lang="en-US" dirty="0"/>
              <a:t> Mobility currently faces </a:t>
            </a:r>
          </a:p>
          <a:p>
            <a:pPr lvl="1"/>
            <a:r>
              <a:rPr lang="en-US" dirty="0"/>
              <a:t>Your recommended strategies. </a:t>
            </a:r>
          </a:p>
          <a:p>
            <a:pPr lvl="1"/>
            <a:endParaRPr lang="en-US" dirty="0"/>
          </a:p>
          <a:p>
            <a:r>
              <a:rPr lang="en-US" dirty="0"/>
              <a:t>This should briefly mention the primary findings, conclusions, and proposed solutions to give the reader a clear picture of the report in about 150–200 words.</a:t>
            </a:r>
            <a:endParaRPr lang="en-TT" dirty="0"/>
          </a:p>
        </p:txBody>
      </p:sp>
    </p:spTree>
    <p:extLst>
      <p:ext uri="{BB962C8B-B14F-4D97-AF65-F5344CB8AC3E}">
        <p14:creationId xmlns:p14="http://schemas.microsoft.com/office/powerpoint/2010/main" val="22813320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C00E2CB-FDA9-407C-B5F8-80AF4232A037}"/>
              </a:ext>
            </a:extLst>
          </p:cNvPr>
          <p:cNvSpPr>
            <a:spLocks noGrp="1"/>
          </p:cNvSpPr>
          <p:nvPr>
            <p:ph type="title"/>
          </p:nvPr>
        </p:nvSpPr>
        <p:spPr/>
        <p:txBody>
          <a:bodyPr/>
          <a:lstStyle/>
          <a:p>
            <a:r>
              <a:rPr lang="en-TT" dirty="0"/>
              <a:t>1.0 Introduction</a:t>
            </a:r>
          </a:p>
        </p:txBody>
      </p:sp>
      <p:sp>
        <p:nvSpPr>
          <p:cNvPr id="5" name="Content Placeholder 4">
            <a:extLst>
              <a:ext uri="{FF2B5EF4-FFF2-40B4-BE49-F238E27FC236}">
                <a16:creationId xmlns:a16="http://schemas.microsoft.com/office/drawing/2014/main" id="{E7A3C18C-46EB-4571-B43C-199C48C873AF}"/>
              </a:ext>
            </a:extLst>
          </p:cNvPr>
          <p:cNvSpPr>
            <a:spLocks noGrp="1"/>
          </p:cNvSpPr>
          <p:nvPr>
            <p:ph idx="1"/>
          </p:nvPr>
        </p:nvSpPr>
        <p:spPr>
          <a:xfrm>
            <a:off x="838200" y="1690692"/>
            <a:ext cx="10515600" cy="4486271"/>
          </a:xfrm>
        </p:spPr>
        <p:txBody>
          <a:bodyPr>
            <a:normAutofit/>
          </a:bodyPr>
          <a:lstStyle/>
          <a:p>
            <a:r>
              <a:rPr lang="en-TT" dirty="0"/>
              <a:t>Discuss the importance of Supply Chain Management</a:t>
            </a:r>
          </a:p>
          <a:p>
            <a:pPr lvl="1"/>
            <a:r>
              <a:rPr lang="en-TT" dirty="0"/>
              <a:t>Define supply chain</a:t>
            </a:r>
          </a:p>
          <a:p>
            <a:r>
              <a:rPr lang="en-TT" dirty="0"/>
              <a:t>Brief background into the </a:t>
            </a:r>
            <a:r>
              <a:rPr lang="en-TT" b="1" dirty="0">
                <a:solidFill>
                  <a:srgbClr val="FF0000"/>
                </a:solidFill>
              </a:rPr>
              <a:t>Electric bicycle and e-scooter  Industry </a:t>
            </a:r>
            <a:r>
              <a:rPr lang="en-TT" dirty="0"/>
              <a:t>Supply Chain</a:t>
            </a:r>
          </a:p>
          <a:p>
            <a:pPr lvl="1"/>
            <a:r>
              <a:rPr lang="en-TT" dirty="0"/>
              <a:t>Industry Statistics (market size, major players etc)</a:t>
            </a:r>
          </a:p>
          <a:p>
            <a:endParaRPr lang="en-TT" dirty="0"/>
          </a:p>
        </p:txBody>
      </p:sp>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6C90F3A7-39C1-1DD4-5BA0-74E6F0E68CA8}"/>
                  </a:ext>
                </a:extLst>
              </p14:cNvPr>
              <p14:cNvContentPartPr/>
              <p14:nvPr/>
            </p14:nvContentPartPr>
            <p14:xfrm>
              <a:off x="1314720" y="4216320"/>
              <a:ext cx="8519400" cy="1287000"/>
            </p14:xfrm>
          </p:contentPart>
        </mc:Choice>
        <mc:Fallback xmlns="">
          <p:pic>
            <p:nvPicPr>
              <p:cNvPr id="2" name="Ink 1">
                <a:extLst>
                  <a:ext uri="{FF2B5EF4-FFF2-40B4-BE49-F238E27FC236}">
                    <a16:creationId xmlns:a16="http://schemas.microsoft.com/office/drawing/2014/main" id="{6C90F3A7-39C1-1DD4-5BA0-74E6F0E68CA8}"/>
                  </a:ext>
                </a:extLst>
              </p:cNvPr>
              <p:cNvPicPr/>
              <p:nvPr/>
            </p:nvPicPr>
            <p:blipFill>
              <a:blip r:embed="rId3"/>
              <a:stretch>
                <a:fillRect/>
              </a:stretch>
            </p:blipFill>
            <p:spPr>
              <a:xfrm>
                <a:off x="1305360" y="4206960"/>
                <a:ext cx="8538120" cy="1305720"/>
              </a:xfrm>
              <a:prstGeom prst="rect">
                <a:avLst/>
              </a:prstGeom>
            </p:spPr>
          </p:pic>
        </mc:Fallback>
      </mc:AlternateContent>
    </p:spTree>
    <p:extLst>
      <p:ext uri="{BB962C8B-B14F-4D97-AF65-F5344CB8AC3E}">
        <p14:creationId xmlns:p14="http://schemas.microsoft.com/office/powerpoint/2010/main" val="8634375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55E8682-308F-5BA0-6A2B-0EBDA0C077F7}"/>
              </a:ext>
            </a:extLst>
          </p:cNvPr>
          <p:cNvSpPr>
            <a:spLocks noGrp="1"/>
          </p:cNvSpPr>
          <p:nvPr>
            <p:ph type="title"/>
          </p:nvPr>
        </p:nvSpPr>
        <p:spPr/>
        <p:txBody>
          <a:bodyPr/>
          <a:lstStyle/>
          <a:p>
            <a:endParaRPr lang="en-TT"/>
          </a:p>
        </p:txBody>
      </p:sp>
      <p:sp>
        <p:nvSpPr>
          <p:cNvPr id="3" name="Content Placeholder 2">
            <a:extLst>
              <a:ext uri="{FF2B5EF4-FFF2-40B4-BE49-F238E27FC236}">
                <a16:creationId xmlns:a16="http://schemas.microsoft.com/office/drawing/2014/main" id="{9FB8F190-561D-D2C8-E3D0-94B5C0DAEDE9}"/>
              </a:ext>
            </a:extLst>
          </p:cNvPr>
          <p:cNvSpPr>
            <a:spLocks noGrp="1"/>
          </p:cNvSpPr>
          <p:nvPr>
            <p:ph sz="half" idx="1"/>
          </p:nvPr>
        </p:nvSpPr>
        <p:spPr/>
        <p:txBody>
          <a:bodyPr/>
          <a:lstStyle/>
          <a:p>
            <a:r>
              <a:rPr lang="en-TT" dirty="0"/>
              <a:t>Give purpose of the report i.e.</a:t>
            </a:r>
          </a:p>
          <a:p>
            <a:pPr lvl="1"/>
            <a:r>
              <a:rPr lang="en-TT" dirty="0"/>
              <a:t>Analyse current scenario, capabilities and opportunities</a:t>
            </a:r>
          </a:p>
          <a:p>
            <a:pPr lvl="1"/>
            <a:r>
              <a:rPr lang="en-TT" dirty="0"/>
              <a:t>Develop a supply chain strategy for </a:t>
            </a:r>
            <a:r>
              <a:rPr lang="en-GB" dirty="0" err="1"/>
              <a:t>GreenCycle</a:t>
            </a:r>
            <a:r>
              <a:rPr lang="en-GB" dirty="0"/>
              <a:t> Mobility </a:t>
            </a:r>
            <a:endParaRPr lang="en-TT" dirty="0"/>
          </a:p>
          <a:p>
            <a:r>
              <a:rPr lang="en-TT" dirty="0"/>
              <a:t>State the key models and  </a:t>
            </a:r>
            <a:r>
              <a:rPr lang="en-US" dirty="0"/>
              <a:t>analytical tools </a:t>
            </a:r>
            <a:r>
              <a:rPr lang="en-TT" dirty="0"/>
              <a:t>that will be used to develop the SC strategy </a:t>
            </a:r>
          </a:p>
          <a:p>
            <a:pPr lvl="1"/>
            <a:r>
              <a:rPr lang="en-US" dirty="0"/>
              <a:t>e.g. Porter’s Competitive Strategies, SCOR model, Competitor analysis, capability analysis, SWOT</a:t>
            </a:r>
          </a:p>
          <a:p>
            <a:endParaRPr lang="en-TT" dirty="0"/>
          </a:p>
          <a:p>
            <a:endParaRPr lang="en-TT" dirty="0"/>
          </a:p>
        </p:txBody>
      </p:sp>
      <p:pic>
        <p:nvPicPr>
          <p:cNvPr id="6" name="Content Placeholder 5">
            <a:extLst>
              <a:ext uri="{FF2B5EF4-FFF2-40B4-BE49-F238E27FC236}">
                <a16:creationId xmlns:a16="http://schemas.microsoft.com/office/drawing/2014/main" id="{EB8899E9-EDF4-7BA4-B667-F6DC29E765F7}"/>
              </a:ext>
            </a:extLst>
          </p:cNvPr>
          <p:cNvPicPr>
            <a:picLocks noGrp="1" noChangeAspect="1"/>
          </p:cNvPicPr>
          <p:nvPr>
            <p:ph sz="half" idx="2"/>
          </p:nvPr>
        </p:nvPicPr>
        <p:blipFill>
          <a:blip r:embed="rId2"/>
          <a:stretch>
            <a:fillRect/>
          </a:stretch>
        </p:blipFill>
        <p:spPr>
          <a:xfrm>
            <a:off x="6172202" y="2216421"/>
            <a:ext cx="5181600" cy="2834640"/>
          </a:xfrm>
          <a:prstGeom prst="rect">
            <a:avLst/>
          </a:prstGeom>
        </p:spPr>
      </p:pic>
      <p:sp>
        <p:nvSpPr>
          <p:cNvPr id="7" name="Title 1">
            <a:extLst>
              <a:ext uri="{FF2B5EF4-FFF2-40B4-BE49-F238E27FC236}">
                <a16:creationId xmlns:a16="http://schemas.microsoft.com/office/drawing/2014/main" id="{02FCAC07-DFB5-C3F5-4331-07CC8491C36E}"/>
              </a:ext>
            </a:extLst>
          </p:cNvPr>
          <p:cNvSpPr txBox="1">
            <a:spLocks/>
          </p:cNvSpPr>
          <p:nvPr/>
        </p:nvSpPr>
        <p:spPr>
          <a:xfrm>
            <a:off x="6172202" y="5171867"/>
            <a:ext cx="5181600" cy="65580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4000" kern="1200">
                <a:solidFill>
                  <a:schemeClr val="accent1">
                    <a:lumMod val="50000"/>
                  </a:schemeClr>
                </a:solidFill>
                <a:latin typeface="+mj-lt"/>
                <a:ea typeface="+mj-ea"/>
                <a:cs typeface="+mj-cs"/>
              </a:defRPr>
            </a:lvl1pPr>
          </a:lstStyle>
          <a:p>
            <a:r>
              <a:rPr lang="en-GB" sz="2000"/>
              <a:t>Strategic SC Framework</a:t>
            </a:r>
            <a:br>
              <a:rPr lang="en-GB" sz="2000"/>
            </a:br>
            <a:r>
              <a:rPr lang="en-US" sz="1200">
                <a:hlinkClick r:id="rId3"/>
              </a:rPr>
              <a:t>Adapted from Santos et al (2021)</a:t>
            </a:r>
            <a:endParaRPr lang="en-TT" sz="2000" dirty="0"/>
          </a:p>
        </p:txBody>
      </p:sp>
    </p:spTree>
    <p:extLst>
      <p:ext uri="{BB962C8B-B14F-4D97-AF65-F5344CB8AC3E}">
        <p14:creationId xmlns:p14="http://schemas.microsoft.com/office/powerpoint/2010/main" val="9489035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178B0-FD94-4FEA-BE82-54D998B80380}"/>
              </a:ext>
            </a:extLst>
          </p:cNvPr>
          <p:cNvSpPr>
            <a:spLocks noGrp="1"/>
          </p:cNvSpPr>
          <p:nvPr>
            <p:ph type="title"/>
          </p:nvPr>
        </p:nvSpPr>
        <p:spPr>
          <a:xfrm>
            <a:off x="762000" y="370317"/>
            <a:ext cx="10515600" cy="646925"/>
          </a:xfrm>
        </p:spPr>
        <p:txBody>
          <a:bodyPr/>
          <a:lstStyle/>
          <a:p>
            <a:r>
              <a:rPr lang="en-TT" dirty="0"/>
              <a:t>2.0 Scenario Analysis</a:t>
            </a:r>
          </a:p>
        </p:txBody>
      </p:sp>
      <p:sp>
        <p:nvSpPr>
          <p:cNvPr id="3" name="Content Placeholder 2">
            <a:extLst>
              <a:ext uri="{FF2B5EF4-FFF2-40B4-BE49-F238E27FC236}">
                <a16:creationId xmlns:a16="http://schemas.microsoft.com/office/drawing/2014/main" id="{904BC0BF-BCB6-4A99-AC99-1FC9DEA5B04C}"/>
              </a:ext>
            </a:extLst>
          </p:cNvPr>
          <p:cNvSpPr>
            <a:spLocks noGrp="1"/>
          </p:cNvSpPr>
          <p:nvPr>
            <p:ph sz="half" idx="1"/>
          </p:nvPr>
        </p:nvSpPr>
        <p:spPr>
          <a:xfrm>
            <a:off x="611081" y="1313895"/>
            <a:ext cx="7964748" cy="4678532"/>
          </a:xfrm>
        </p:spPr>
        <p:txBody>
          <a:bodyPr>
            <a:normAutofit/>
          </a:bodyPr>
          <a:lstStyle/>
          <a:p>
            <a:r>
              <a:rPr lang="en-TT" dirty="0"/>
              <a:t>Discuss the purpose of the section i.e.</a:t>
            </a:r>
          </a:p>
          <a:p>
            <a:pPr lvl="1"/>
            <a:endParaRPr lang="en-US" dirty="0"/>
          </a:p>
          <a:p>
            <a:pPr lvl="1"/>
            <a:r>
              <a:rPr lang="en-US" dirty="0"/>
              <a:t>Objective: </a:t>
            </a:r>
            <a:r>
              <a:rPr lang="en-US" dirty="0" err="1"/>
              <a:t>Analyse</a:t>
            </a:r>
            <a:r>
              <a:rPr lang="en-US" dirty="0"/>
              <a:t> </a:t>
            </a:r>
            <a:r>
              <a:rPr lang="en-US" dirty="0" err="1"/>
              <a:t>GreenCycle</a:t>
            </a:r>
            <a:r>
              <a:rPr lang="en-US" dirty="0"/>
              <a:t> Mobility current supply chain situation and identify areas for improvement. </a:t>
            </a:r>
          </a:p>
          <a:p>
            <a:pPr lvl="1"/>
            <a:endParaRPr lang="en-US" dirty="0"/>
          </a:p>
          <a:p>
            <a:pPr lvl="1"/>
            <a:r>
              <a:rPr lang="en-US" dirty="0"/>
              <a:t>Model Choice: </a:t>
            </a:r>
          </a:p>
          <a:p>
            <a:pPr lvl="2"/>
            <a:r>
              <a:rPr lang="en-US" dirty="0"/>
              <a:t>Use either the Porter Value Chain model or the SCOR model to </a:t>
            </a:r>
            <a:r>
              <a:rPr lang="en-US" dirty="0" err="1"/>
              <a:t>analyse</a:t>
            </a:r>
            <a:r>
              <a:rPr lang="en-US" dirty="0"/>
              <a:t> the situation</a:t>
            </a:r>
          </a:p>
          <a:p>
            <a:pPr lvl="2"/>
            <a:r>
              <a:rPr lang="en-US" dirty="0"/>
              <a:t>Perform a SWOT then TOWS and report your TOWS analysis</a:t>
            </a:r>
            <a:endParaRPr lang="en-TT" dirty="0"/>
          </a:p>
        </p:txBody>
      </p:sp>
      <p:sp>
        <p:nvSpPr>
          <p:cNvPr id="5" name="Content Placeholder 2">
            <a:extLst>
              <a:ext uri="{FF2B5EF4-FFF2-40B4-BE49-F238E27FC236}">
                <a16:creationId xmlns:a16="http://schemas.microsoft.com/office/drawing/2014/main" id="{3CD51AC1-E35A-FF07-125D-C04C4A19F2BC}"/>
              </a:ext>
            </a:extLst>
          </p:cNvPr>
          <p:cNvSpPr txBox="1">
            <a:spLocks/>
          </p:cNvSpPr>
          <p:nvPr/>
        </p:nvSpPr>
        <p:spPr>
          <a:xfrm>
            <a:off x="5911787" y="2015574"/>
            <a:ext cx="5669132" cy="1227520"/>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800" kern="1200">
                <a:solidFill>
                  <a:schemeClr val="accent1">
                    <a:lumMod val="50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400" kern="1200">
                <a:solidFill>
                  <a:schemeClr val="accent1">
                    <a:lumMod val="50000"/>
                  </a:schemeClr>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kern="1200">
                <a:solidFill>
                  <a:schemeClr val="accent1">
                    <a:lumMod val="50000"/>
                  </a:schemeClr>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600" kern="1200">
                <a:solidFill>
                  <a:schemeClr val="accent1">
                    <a:lumMod val="50000"/>
                  </a:schemeClr>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600" kern="1200">
                <a:solidFill>
                  <a:schemeClr val="accent1">
                    <a:lumMod val="50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TT" dirty="0"/>
          </a:p>
        </p:txBody>
      </p:sp>
    </p:spTree>
    <p:extLst>
      <p:ext uri="{BB962C8B-B14F-4D97-AF65-F5344CB8AC3E}">
        <p14:creationId xmlns:p14="http://schemas.microsoft.com/office/powerpoint/2010/main" val="40127732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5B015-8C61-C318-439F-9EBD7C535881}"/>
              </a:ext>
            </a:extLst>
          </p:cNvPr>
          <p:cNvSpPr>
            <a:spLocks noGrp="1"/>
          </p:cNvSpPr>
          <p:nvPr>
            <p:ph type="title"/>
          </p:nvPr>
        </p:nvSpPr>
        <p:spPr/>
        <p:txBody>
          <a:bodyPr/>
          <a:lstStyle/>
          <a:p>
            <a:r>
              <a:rPr lang="en-TT" dirty="0"/>
              <a:t>2.1 </a:t>
            </a:r>
            <a:r>
              <a:rPr lang="en-TT" dirty="0" err="1"/>
              <a:t>GreenCycle</a:t>
            </a:r>
            <a:r>
              <a:rPr lang="en-TT" dirty="0"/>
              <a:t> Mobility Current Situation</a:t>
            </a:r>
          </a:p>
        </p:txBody>
      </p:sp>
      <p:sp>
        <p:nvSpPr>
          <p:cNvPr id="3" name="Content Placeholder 2">
            <a:extLst>
              <a:ext uri="{FF2B5EF4-FFF2-40B4-BE49-F238E27FC236}">
                <a16:creationId xmlns:a16="http://schemas.microsoft.com/office/drawing/2014/main" id="{6C3CDE30-A324-638C-1D2D-8F01E774A53F}"/>
              </a:ext>
            </a:extLst>
          </p:cNvPr>
          <p:cNvSpPr>
            <a:spLocks noGrp="1"/>
          </p:cNvSpPr>
          <p:nvPr>
            <p:ph sz="half" idx="1"/>
          </p:nvPr>
        </p:nvSpPr>
        <p:spPr/>
        <p:txBody>
          <a:bodyPr>
            <a:normAutofit lnSpcReduction="10000"/>
          </a:bodyPr>
          <a:lstStyle/>
          <a:p>
            <a:r>
              <a:rPr lang="en-US" dirty="0"/>
              <a:t>Give an overview of </a:t>
            </a:r>
            <a:r>
              <a:rPr lang="en-US" dirty="0" err="1"/>
              <a:t>GreenCycle</a:t>
            </a:r>
            <a:r>
              <a:rPr lang="en-US" dirty="0"/>
              <a:t> Mobility current Value Chain</a:t>
            </a:r>
          </a:p>
          <a:p>
            <a:pPr lvl="1"/>
            <a:r>
              <a:rPr lang="en-US" dirty="0"/>
              <a:t>Who are their suppliers</a:t>
            </a:r>
          </a:p>
          <a:p>
            <a:pPr lvl="1"/>
            <a:r>
              <a:rPr lang="en-US" dirty="0"/>
              <a:t>What are their operations- manufacturing, design</a:t>
            </a:r>
          </a:p>
          <a:p>
            <a:pPr lvl="1"/>
            <a:r>
              <a:rPr lang="en-US" dirty="0"/>
              <a:t>Who are their customers</a:t>
            </a:r>
          </a:p>
          <a:p>
            <a:pPr lvl="1"/>
            <a:r>
              <a:rPr lang="en-US" dirty="0"/>
              <a:t>Etc.</a:t>
            </a:r>
          </a:p>
          <a:p>
            <a:r>
              <a:rPr lang="en-US" dirty="0"/>
              <a:t>Include Value Chain Diagram</a:t>
            </a:r>
          </a:p>
          <a:p>
            <a:pPr lvl="1"/>
            <a:r>
              <a:rPr lang="en-US" dirty="0"/>
              <a:t>Use template, Use case study</a:t>
            </a:r>
          </a:p>
          <a:p>
            <a:pPr lvl="1"/>
            <a:r>
              <a:rPr lang="en-US" dirty="0">
                <a:solidFill>
                  <a:srgbClr val="FF0000"/>
                </a:solidFill>
              </a:rPr>
              <a:t>Include issues in Red font for each activity</a:t>
            </a:r>
          </a:p>
          <a:p>
            <a:r>
              <a:rPr lang="en-US" dirty="0">
                <a:solidFill>
                  <a:schemeClr val="tx2"/>
                </a:solidFill>
              </a:rPr>
              <a:t>Write up findings</a:t>
            </a:r>
          </a:p>
          <a:p>
            <a:endParaRPr lang="en-TT" dirty="0"/>
          </a:p>
        </p:txBody>
      </p:sp>
      <p:pic>
        <p:nvPicPr>
          <p:cNvPr id="6" name="Content Placeholder 5">
            <a:extLst>
              <a:ext uri="{FF2B5EF4-FFF2-40B4-BE49-F238E27FC236}">
                <a16:creationId xmlns:a16="http://schemas.microsoft.com/office/drawing/2014/main" id="{5D295909-E623-E2FE-95E0-907C922B1391}"/>
              </a:ext>
            </a:extLst>
          </p:cNvPr>
          <p:cNvPicPr>
            <a:picLocks noGrp="1" noChangeAspect="1"/>
          </p:cNvPicPr>
          <p:nvPr>
            <p:ph sz="half" idx="2"/>
          </p:nvPr>
        </p:nvPicPr>
        <p:blipFill>
          <a:blip r:embed="rId2"/>
          <a:stretch>
            <a:fillRect/>
          </a:stretch>
        </p:blipFill>
        <p:spPr>
          <a:xfrm>
            <a:off x="6377661" y="2541848"/>
            <a:ext cx="5227151" cy="2944552"/>
          </a:xfrm>
        </p:spPr>
      </p:pic>
    </p:spTree>
    <p:extLst>
      <p:ext uri="{BB962C8B-B14F-4D97-AF65-F5344CB8AC3E}">
        <p14:creationId xmlns:p14="http://schemas.microsoft.com/office/powerpoint/2010/main" val="34421988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C021778-7A82-4A30-ADB6-A3210B1D89BA}"/>
              </a:ext>
            </a:extLst>
          </p:cNvPr>
          <p:cNvSpPr>
            <a:spLocks noGrp="1"/>
          </p:cNvSpPr>
          <p:nvPr>
            <p:ph sz="half" idx="1"/>
          </p:nvPr>
        </p:nvSpPr>
        <p:spPr>
          <a:xfrm>
            <a:off x="838200" y="1825624"/>
            <a:ext cx="5181600" cy="4557421"/>
          </a:xfrm>
        </p:spPr>
        <p:txBody>
          <a:bodyPr>
            <a:normAutofit fontScale="92500" lnSpcReduction="20000"/>
          </a:bodyPr>
          <a:lstStyle/>
          <a:p>
            <a:r>
              <a:rPr lang="en-US" dirty="0"/>
              <a:t>Using the </a:t>
            </a:r>
            <a:r>
              <a:rPr lang="da-DK" dirty="0"/>
              <a:t>SCPM3 (Oliveira et al. 2011) </a:t>
            </a:r>
            <a:r>
              <a:rPr lang="en-TT" dirty="0"/>
              <a:t>Maturity Stages.</a:t>
            </a:r>
          </a:p>
          <a:p>
            <a:endParaRPr lang="en-US" dirty="0"/>
          </a:p>
          <a:p>
            <a:r>
              <a:rPr lang="en-US" dirty="0"/>
              <a:t>Identifying </a:t>
            </a:r>
            <a:r>
              <a:rPr lang="en-US" dirty="0" err="1"/>
              <a:t>GreenCycle</a:t>
            </a:r>
            <a:r>
              <a:rPr lang="en-US" dirty="0"/>
              <a:t> Mobility ’s Capability Gaps</a:t>
            </a:r>
          </a:p>
          <a:p>
            <a:pPr lvl="1"/>
            <a:r>
              <a:rPr lang="en-US" dirty="0"/>
              <a:t>Use the capabilities from the SCPM3</a:t>
            </a:r>
          </a:p>
          <a:p>
            <a:pPr lvl="1"/>
            <a:r>
              <a:rPr lang="en-US" dirty="0"/>
              <a:t>Based on the details from case study, rate the capabilities using score 1-5</a:t>
            </a:r>
          </a:p>
          <a:p>
            <a:pPr lvl="1"/>
            <a:r>
              <a:rPr lang="en-TT" dirty="0"/>
              <a:t>Evaluate Current State</a:t>
            </a:r>
          </a:p>
          <a:p>
            <a:pPr lvl="1"/>
            <a:r>
              <a:rPr lang="en-TT" dirty="0"/>
              <a:t>Identify Gap</a:t>
            </a:r>
          </a:p>
          <a:p>
            <a:pPr lvl="1"/>
            <a:endParaRPr lang="en-TT" dirty="0"/>
          </a:p>
          <a:p>
            <a:r>
              <a:rPr lang="en-TT" dirty="0"/>
              <a:t>Therefore, assess overall SC Maturity Level</a:t>
            </a:r>
          </a:p>
          <a:p>
            <a:r>
              <a:rPr lang="en-US" dirty="0">
                <a:solidFill>
                  <a:schemeClr val="tx2"/>
                </a:solidFill>
              </a:rPr>
              <a:t>Write up findings</a:t>
            </a:r>
          </a:p>
          <a:p>
            <a:endParaRPr lang="en-TT" dirty="0"/>
          </a:p>
          <a:p>
            <a:pPr lvl="1"/>
            <a:endParaRPr lang="en-TT" dirty="0"/>
          </a:p>
        </p:txBody>
      </p:sp>
      <p:graphicFrame>
        <p:nvGraphicFramePr>
          <p:cNvPr id="10" name="Table 10">
            <a:extLst>
              <a:ext uri="{FF2B5EF4-FFF2-40B4-BE49-F238E27FC236}">
                <a16:creationId xmlns:a16="http://schemas.microsoft.com/office/drawing/2014/main" id="{E0FC41A3-43A6-9601-7126-83EDA756D6D3}"/>
              </a:ext>
            </a:extLst>
          </p:cNvPr>
          <p:cNvGraphicFramePr>
            <a:graphicFrameLocks noGrp="1"/>
          </p:cNvGraphicFramePr>
          <p:nvPr>
            <p:extLst>
              <p:ext uri="{D42A27DB-BD31-4B8C-83A1-F6EECF244321}">
                <p14:modId xmlns:p14="http://schemas.microsoft.com/office/powerpoint/2010/main" val="4274654762"/>
              </p:ext>
            </p:extLst>
          </p:nvPr>
        </p:nvGraphicFramePr>
        <p:xfrm>
          <a:off x="6377084" y="3827390"/>
          <a:ext cx="5528568" cy="2783370"/>
        </p:xfrm>
        <a:graphic>
          <a:graphicData uri="http://schemas.openxmlformats.org/drawingml/2006/table">
            <a:tbl>
              <a:tblPr firstRow="1" bandRow="1">
                <a:tableStyleId>{5C22544A-7EE6-4342-B048-85BDC9FD1C3A}</a:tableStyleId>
              </a:tblPr>
              <a:tblGrid>
                <a:gridCol w="1462596">
                  <a:extLst>
                    <a:ext uri="{9D8B030D-6E8A-4147-A177-3AD203B41FA5}">
                      <a16:colId xmlns:a16="http://schemas.microsoft.com/office/drawing/2014/main" val="19712462"/>
                    </a:ext>
                  </a:extLst>
                </a:gridCol>
                <a:gridCol w="2352582">
                  <a:extLst>
                    <a:ext uri="{9D8B030D-6E8A-4147-A177-3AD203B41FA5}">
                      <a16:colId xmlns:a16="http://schemas.microsoft.com/office/drawing/2014/main" val="845518031"/>
                    </a:ext>
                  </a:extLst>
                </a:gridCol>
                <a:gridCol w="1713390">
                  <a:extLst>
                    <a:ext uri="{9D8B030D-6E8A-4147-A177-3AD203B41FA5}">
                      <a16:colId xmlns:a16="http://schemas.microsoft.com/office/drawing/2014/main" val="3437242260"/>
                    </a:ext>
                  </a:extLst>
                </a:gridCol>
              </a:tblGrid>
              <a:tr h="691570">
                <a:tc>
                  <a:txBody>
                    <a:bodyPr/>
                    <a:lstStyle/>
                    <a:p>
                      <a:r>
                        <a:rPr lang="en-TT" dirty="0"/>
                        <a:t>Capability</a:t>
                      </a:r>
                    </a:p>
                  </a:txBody>
                  <a:tcPr/>
                </a:tc>
                <a:tc>
                  <a:txBody>
                    <a:bodyPr/>
                    <a:lstStyle/>
                    <a:p>
                      <a:r>
                        <a:rPr lang="en-TT" dirty="0"/>
                        <a:t>Current State</a:t>
                      </a:r>
                    </a:p>
                    <a:p>
                      <a:r>
                        <a:rPr lang="en-TT" dirty="0"/>
                        <a:t>(Score 1-5)</a:t>
                      </a:r>
                    </a:p>
                    <a:p>
                      <a:r>
                        <a:rPr lang="en-TT" dirty="0"/>
                        <a:t>1- Low, 5- High Capability</a:t>
                      </a:r>
                    </a:p>
                  </a:txBody>
                  <a:tcPr/>
                </a:tc>
                <a:tc>
                  <a:txBody>
                    <a:bodyPr/>
                    <a:lstStyle/>
                    <a:p>
                      <a:r>
                        <a:rPr lang="en-TT" dirty="0"/>
                        <a:t>Gaps</a:t>
                      </a:r>
                    </a:p>
                  </a:txBody>
                  <a:tcPr/>
                </a:tc>
                <a:extLst>
                  <a:ext uri="{0D108BD9-81ED-4DB2-BD59-A6C34878D82A}">
                    <a16:rowId xmlns:a16="http://schemas.microsoft.com/office/drawing/2014/main" val="195669679"/>
                  </a:ext>
                </a:extLst>
              </a:tr>
              <a:tr h="691570">
                <a:tc>
                  <a:txBody>
                    <a:bodyPr/>
                    <a:lstStyle/>
                    <a:p>
                      <a:endParaRPr lang="en-TT"/>
                    </a:p>
                  </a:txBody>
                  <a:tcPr/>
                </a:tc>
                <a:tc>
                  <a:txBody>
                    <a:bodyPr/>
                    <a:lstStyle/>
                    <a:p>
                      <a:endParaRPr lang="en-TT" dirty="0"/>
                    </a:p>
                  </a:txBody>
                  <a:tcPr/>
                </a:tc>
                <a:tc>
                  <a:txBody>
                    <a:bodyPr/>
                    <a:lstStyle/>
                    <a:p>
                      <a:endParaRPr lang="en-TT"/>
                    </a:p>
                  </a:txBody>
                  <a:tcPr/>
                </a:tc>
                <a:extLst>
                  <a:ext uri="{0D108BD9-81ED-4DB2-BD59-A6C34878D82A}">
                    <a16:rowId xmlns:a16="http://schemas.microsoft.com/office/drawing/2014/main" val="3438483988"/>
                  </a:ext>
                </a:extLst>
              </a:tr>
              <a:tr h="691570">
                <a:tc>
                  <a:txBody>
                    <a:bodyPr/>
                    <a:lstStyle/>
                    <a:p>
                      <a:endParaRPr lang="en-TT" dirty="0"/>
                    </a:p>
                  </a:txBody>
                  <a:tcPr/>
                </a:tc>
                <a:tc>
                  <a:txBody>
                    <a:bodyPr/>
                    <a:lstStyle/>
                    <a:p>
                      <a:endParaRPr lang="en-TT"/>
                    </a:p>
                  </a:txBody>
                  <a:tcPr/>
                </a:tc>
                <a:tc>
                  <a:txBody>
                    <a:bodyPr/>
                    <a:lstStyle/>
                    <a:p>
                      <a:endParaRPr lang="en-TT"/>
                    </a:p>
                  </a:txBody>
                  <a:tcPr/>
                </a:tc>
                <a:extLst>
                  <a:ext uri="{0D108BD9-81ED-4DB2-BD59-A6C34878D82A}">
                    <a16:rowId xmlns:a16="http://schemas.microsoft.com/office/drawing/2014/main" val="464095542"/>
                  </a:ext>
                </a:extLst>
              </a:tr>
              <a:tr h="691570">
                <a:tc>
                  <a:txBody>
                    <a:bodyPr/>
                    <a:lstStyle/>
                    <a:p>
                      <a:endParaRPr lang="en-TT"/>
                    </a:p>
                  </a:txBody>
                  <a:tcPr/>
                </a:tc>
                <a:tc>
                  <a:txBody>
                    <a:bodyPr/>
                    <a:lstStyle/>
                    <a:p>
                      <a:endParaRPr lang="en-TT"/>
                    </a:p>
                  </a:txBody>
                  <a:tcPr/>
                </a:tc>
                <a:tc>
                  <a:txBody>
                    <a:bodyPr/>
                    <a:lstStyle/>
                    <a:p>
                      <a:endParaRPr lang="en-TT" dirty="0"/>
                    </a:p>
                  </a:txBody>
                  <a:tcPr/>
                </a:tc>
                <a:extLst>
                  <a:ext uri="{0D108BD9-81ED-4DB2-BD59-A6C34878D82A}">
                    <a16:rowId xmlns:a16="http://schemas.microsoft.com/office/drawing/2014/main" val="123659572"/>
                  </a:ext>
                </a:extLst>
              </a:tr>
            </a:tbl>
          </a:graphicData>
        </a:graphic>
      </p:graphicFrame>
      <p:sp>
        <p:nvSpPr>
          <p:cNvPr id="7" name="Title 6">
            <a:extLst>
              <a:ext uri="{FF2B5EF4-FFF2-40B4-BE49-F238E27FC236}">
                <a16:creationId xmlns:a16="http://schemas.microsoft.com/office/drawing/2014/main" id="{C4F30D14-404D-50C1-895E-72EDE1CCECF4}"/>
              </a:ext>
            </a:extLst>
          </p:cNvPr>
          <p:cNvSpPr>
            <a:spLocks noGrp="1"/>
          </p:cNvSpPr>
          <p:nvPr>
            <p:ph type="title"/>
          </p:nvPr>
        </p:nvSpPr>
        <p:spPr>
          <a:xfrm>
            <a:off x="838200" y="365129"/>
            <a:ext cx="5643282" cy="1325563"/>
          </a:xfrm>
        </p:spPr>
        <p:txBody>
          <a:bodyPr/>
          <a:lstStyle/>
          <a:p>
            <a:r>
              <a:rPr lang="en-TT" dirty="0"/>
              <a:t>2.2 </a:t>
            </a:r>
            <a:r>
              <a:rPr lang="en-TT" dirty="0" err="1"/>
              <a:t>GreenCycle</a:t>
            </a:r>
            <a:r>
              <a:rPr lang="en-TT" dirty="0"/>
              <a:t> Mobility  Capabilities</a:t>
            </a:r>
          </a:p>
        </p:txBody>
      </p:sp>
      <p:pic>
        <p:nvPicPr>
          <p:cNvPr id="6" name="Picture 5">
            <a:extLst>
              <a:ext uri="{FF2B5EF4-FFF2-40B4-BE49-F238E27FC236}">
                <a16:creationId xmlns:a16="http://schemas.microsoft.com/office/drawing/2014/main" id="{9955FB9C-99AD-C65E-6FF2-5D23BB43539D}"/>
              </a:ext>
            </a:extLst>
          </p:cNvPr>
          <p:cNvPicPr>
            <a:picLocks noChangeAspect="1"/>
          </p:cNvPicPr>
          <p:nvPr/>
        </p:nvPicPr>
        <p:blipFill>
          <a:blip r:embed="rId2"/>
          <a:stretch>
            <a:fillRect/>
          </a:stretch>
        </p:blipFill>
        <p:spPr>
          <a:xfrm>
            <a:off x="7476577" y="365129"/>
            <a:ext cx="3779848" cy="2883658"/>
          </a:xfrm>
          <a:prstGeom prst="rect">
            <a:avLst/>
          </a:prstGeom>
        </p:spPr>
      </p:pic>
      <p:sp>
        <p:nvSpPr>
          <p:cNvPr id="8" name="TextBox 7">
            <a:extLst>
              <a:ext uri="{FF2B5EF4-FFF2-40B4-BE49-F238E27FC236}">
                <a16:creationId xmlns:a16="http://schemas.microsoft.com/office/drawing/2014/main" id="{8E73BDE7-8907-ACBB-4114-18B0FEA34EF0}"/>
              </a:ext>
            </a:extLst>
          </p:cNvPr>
          <p:cNvSpPr txBox="1"/>
          <p:nvPr/>
        </p:nvSpPr>
        <p:spPr>
          <a:xfrm>
            <a:off x="7476577" y="3239882"/>
            <a:ext cx="2829757" cy="369332"/>
          </a:xfrm>
          <a:prstGeom prst="rect">
            <a:avLst/>
          </a:prstGeom>
          <a:noFill/>
        </p:spPr>
        <p:txBody>
          <a:bodyPr wrap="square">
            <a:spAutoFit/>
          </a:bodyPr>
          <a:lstStyle/>
          <a:p>
            <a:r>
              <a:rPr lang="da-DK" dirty="0"/>
              <a:t>SCPM3 (Oliveira et al. 2011)</a:t>
            </a:r>
            <a:endParaRPr lang="en-TT" dirty="0"/>
          </a:p>
        </p:txBody>
      </p:sp>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A25AFD67-007D-7783-3B08-D5CC658D9797}"/>
                  </a:ext>
                </a:extLst>
              </p14:cNvPr>
              <p14:cNvContentPartPr/>
              <p14:nvPr/>
            </p14:nvContentPartPr>
            <p14:xfrm>
              <a:off x="7582341" y="3605499"/>
              <a:ext cx="642240" cy="33840"/>
            </p14:xfrm>
          </p:contentPart>
        </mc:Choice>
        <mc:Fallback xmlns="">
          <p:pic>
            <p:nvPicPr>
              <p:cNvPr id="2" name="Ink 1">
                <a:extLst>
                  <a:ext uri="{FF2B5EF4-FFF2-40B4-BE49-F238E27FC236}">
                    <a16:creationId xmlns:a16="http://schemas.microsoft.com/office/drawing/2014/main" id="{A25AFD67-007D-7783-3B08-D5CC658D9797}"/>
                  </a:ext>
                </a:extLst>
              </p:cNvPr>
              <p:cNvPicPr/>
              <p:nvPr/>
            </p:nvPicPr>
            <p:blipFill>
              <a:blip r:embed="rId4"/>
              <a:stretch>
                <a:fillRect/>
              </a:stretch>
            </p:blipFill>
            <p:spPr>
              <a:xfrm>
                <a:off x="7573341" y="3596859"/>
                <a:ext cx="659880" cy="51480"/>
              </a:xfrm>
              <a:prstGeom prst="rect">
                <a:avLst/>
              </a:prstGeom>
            </p:spPr>
          </p:pic>
        </mc:Fallback>
      </mc:AlternateContent>
    </p:spTree>
    <p:extLst>
      <p:ext uri="{BB962C8B-B14F-4D97-AF65-F5344CB8AC3E}">
        <p14:creationId xmlns:p14="http://schemas.microsoft.com/office/powerpoint/2010/main" val="1179147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470BA8D-ED19-4F16-AE1F-285680F51DC4}"/>
              </a:ext>
            </a:extLst>
          </p:cNvPr>
          <p:cNvSpPr>
            <a:spLocks noGrp="1"/>
          </p:cNvSpPr>
          <p:nvPr>
            <p:ph type="title"/>
          </p:nvPr>
        </p:nvSpPr>
        <p:spPr/>
        <p:txBody>
          <a:bodyPr/>
          <a:lstStyle/>
          <a:p>
            <a:r>
              <a:rPr lang="en-TT" dirty="0"/>
              <a:t>Requirements for Coursework</a:t>
            </a:r>
          </a:p>
        </p:txBody>
      </p:sp>
      <p:sp>
        <p:nvSpPr>
          <p:cNvPr id="5" name="Text Placeholder 4">
            <a:extLst>
              <a:ext uri="{FF2B5EF4-FFF2-40B4-BE49-F238E27FC236}">
                <a16:creationId xmlns:a16="http://schemas.microsoft.com/office/drawing/2014/main" id="{75892221-5F22-431D-AC78-4D4D101F14E4}"/>
              </a:ext>
            </a:extLst>
          </p:cNvPr>
          <p:cNvSpPr>
            <a:spLocks noGrp="1"/>
          </p:cNvSpPr>
          <p:nvPr>
            <p:ph type="body" idx="1"/>
          </p:nvPr>
        </p:nvSpPr>
        <p:spPr/>
        <p:txBody>
          <a:bodyPr/>
          <a:lstStyle/>
          <a:p>
            <a:endParaRPr lang="en-TT"/>
          </a:p>
        </p:txBody>
      </p:sp>
    </p:spTree>
    <p:extLst>
      <p:ext uri="{BB962C8B-B14F-4D97-AF65-F5344CB8AC3E}">
        <p14:creationId xmlns:p14="http://schemas.microsoft.com/office/powerpoint/2010/main" val="41460055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ACBD27DA-6D6C-30B2-ADAB-275B595BC5C6}"/>
              </a:ext>
            </a:extLst>
          </p:cNvPr>
          <p:cNvSpPr>
            <a:spLocks noGrp="1"/>
          </p:cNvSpPr>
          <p:nvPr>
            <p:ph type="title"/>
          </p:nvPr>
        </p:nvSpPr>
        <p:spPr/>
        <p:txBody>
          <a:bodyPr/>
          <a:lstStyle/>
          <a:p>
            <a:r>
              <a:rPr lang="en-TT" dirty="0"/>
              <a:t>2.3 SWOT Analysis</a:t>
            </a:r>
          </a:p>
        </p:txBody>
      </p:sp>
      <p:sp>
        <p:nvSpPr>
          <p:cNvPr id="3" name="Content Placeholder 2">
            <a:extLst>
              <a:ext uri="{FF2B5EF4-FFF2-40B4-BE49-F238E27FC236}">
                <a16:creationId xmlns:a16="http://schemas.microsoft.com/office/drawing/2014/main" id="{8D72850D-D4A2-416A-A9E5-A5E1BEE30E48}"/>
              </a:ext>
            </a:extLst>
          </p:cNvPr>
          <p:cNvSpPr>
            <a:spLocks noGrp="1"/>
          </p:cNvSpPr>
          <p:nvPr>
            <p:ph sz="half" idx="1"/>
          </p:nvPr>
        </p:nvSpPr>
        <p:spPr/>
        <p:txBody>
          <a:bodyPr>
            <a:normAutofit lnSpcReduction="10000"/>
          </a:bodyPr>
          <a:lstStyle/>
          <a:p>
            <a:r>
              <a:rPr lang="en-TT" sz="2600" dirty="0"/>
              <a:t>Present </a:t>
            </a:r>
            <a:r>
              <a:rPr lang="en-TT" sz="2600" dirty="0" err="1"/>
              <a:t>GreenCycle</a:t>
            </a:r>
            <a:r>
              <a:rPr lang="en-TT" sz="2600" dirty="0"/>
              <a:t> Mobility SWOT Analysis/Matrix</a:t>
            </a:r>
            <a:endParaRPr lang="en-TT" sz="2600" b="1" dirty="0"/>
          </a:p>
          <a:p>
            <a:endParaRPr lang="en-TT" sz="2600" b="1" dirty="0"/>
          </a:p>
          <a:p>
            <a:pPr lvl="1"/>
            <a:r>
              <a:rPr lang="en-TT" sz="2200" dirty="0"/>
              <a:t>Discuss their strengths and core competencies</a:t>
            </a:r>
          </a:p>
          <a:p>
            <a:pPr lvl="1"/>
            <a:r>
              <a:rPr lang="en-TT" sz="2200" dirty="0"/>
              <a:t>Discuss their weaknesses and supply chain issues</a:t>
            </a:r>
          </a:p>
          <a:p>
            <a:pPr lvl="1"/>
            <a:r>
              <a:rPr lang="en-TT" sz="2200" dirty="0">
                <a:solidFill>
                  <a:srgbClr val="FF0000"/>
                </a:solidFill>
              </a:rPr>
              <a:t>Based on further Market Research, Industry trends, findings from PESTLE and Competitor Analysis research (only research, NO documentation)</a:t>
            </a:r>
          </a:p>
          <a:p>
            <a:pPr lvl="1"/>
            <a:r>
              <a:rPr lang="en-TT" sz="2200" dirty="0"/>
              <a:t>Discuss potential opportunities</a:t>
            </a:r>
          </a:p>
          <a:p>
            <a:pPr lvl="1"/>
            <a:r>
              <a:rPr lang="en-TT" sz="2200" dirty="0"/>
              <a:t>Discuss potential threats</a:t>
            </a:r>
          </a:p>
          <a:p>
            <a:pPr lvl="2"/>
            <a:endParaRPr lang="en-TT" sz="1400" dirty="0"/>
          </a:p>
        </p:txBody>
      </p:sp>
      <p:pic>
        <p:nvPicPr>
          <p:cNvPr id="24" name="Content Placeholder 3">
            <a:extLst>
              <a:ext uri="{FF2B5EF4-FFF2-40B4-BE49-F238E27FC236}">
                <a16:creationId xmlns:a16="http://schemas.microsoft.com/office/drawing/2014/main" id="{D00470AA-847C-4212-9661-75B3BB38FEFB}"/>
              </a:ext>
            </a:extLst>
          </p:cNvPr>
          <p:cNvPicPr>
            <a:picLocks noChangeAspect="1"/>
          </p:cNvPicPr>
          <p:nvPr/>
        </p:nvPicPr>
        <p:blipFill rotWithShape="1">
          <a:blip r:embed="rId2"/>
          <a:srcRect l="3041" t="35877" r="3378" b="9685"/>
          <a:stretch/>
        </p:blipFill>
        <p:spPr>
          <a:xfrm>
            <a:off x="6255798" y="2272999"/>
            <a:ext cx="5693305" cy="3456589"/>
          </a:xfrm>
          <a:prstGeom prst="rect">
            <a:avLst/>
          </a:prstGeom>
        </p:spPr>
      </p:pic>
    </p:spTree>
    <p:extLst>
      <p:ext uri="{BB962C8B-B14F-4D97-AF65-F5344CB8AC3E}">
        <p14:creationId xmlns:p14="http://schemas.microsoft.com/office/powerpoint/2010/main" val="12259760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582E8-50A5-1B58-069A-91A1D97FC726}"/>
              </a:ext>
            </a:extLst>
          </p:cNvPr>
          <p:cNvSpPr>
            <a:spLocks noGrp="1"/>
          </p:cNvSpPr>
          <p:nvPr>
            <p:ph type="title"/>
          </p:nvPr>
        </p:nvSpPr>
        <p:spPr/>
        <p:txBody>
          <a:bodyPr/>
          <a:lstStyle/>
          <a:p>
            <a:r>
              <a:rPr lang="en-US" dirty="0"/>
              <a:t>Case Study: Rad Power Bikes – Assembly &amp; Logistics Postponement in E-Bikes</a:t>
            </a:r>
            <a:endParaRPr lang="en-TT" dirty="0"/>
          </a:p>
        </p:txBody>
      </p:sp>
      <p:sp>
        <p:nvSpPr>
          <p:cNvPr id="3" name="Content Placeholder 2">
            <a:extLst>
              <a:ext uri="{FF2B5EF4-FFF2-40B4-BE49-F238E27FC236}">
                <a16:creationId xmlns:a16="http://schemas.microsoft.com/office/drawing/2014/main" id="{23942535-B7E9-26BB-5784-4214A7EF7DAB}"/>
              </a:ext>
            </a:extLst>
          </p:cNvPr>
          <p:cNvSpPr>
            <a:spLocks noGrp="1"/>
          </p:cNvSpPr>
          <p:nvPr>
            <p:ph idx="1"/>
          </p:nvPr>
        </p:nvSpPr>
        <p:spPr/>
        <p:txBody>
          <a:bodyPr>
            <a:normAutofit lnSpcReduction="10000"/>
          </a:bodyPr>
          <a:lstStyle/>
          <a:p>
            <a:pPr marL="0" indent="0">
              <a:buNone/>
            </a:pPr>
            <a:r>
              <a:rPr lang="en-US" b="1" dirty="0"/>
              <a:t>1. Industry Context </a:t>
            </a:r>
          </a:p>
          <a:p>
            <a:r>
              <a:rPr lang="en-US" dirty="0"/>
              <a:t>The e-bike market is </a:t>
            </a:r>
            <a:r>
              <a:rPr lang="en-US" dirty="0" err="1"/>
              <a:t>characterised</a:t>
            </a:r>
            <a:r>
              <a:rPr lang="en-US" dirty="0"/>
              <a:t> by:</a:t>
            </a:r>
          </a:p>
          <a:p>
            <a:pPr lvl="1"/>
            <a:r>
              <a:rPr lang="en-US" dirty="0"/>
              <a:t>High demand uncertainty by region</a:t>
            </a:r>
          </a:p>
          <a:p>
            <a:pPr lvl="1"/>
            <a:r>
              <a:rPr lang="en-US" dirty="0"/>
              <a:t>Rapid component innovation (batteries, motors, displays)</a:t>
            </a:r>
          </a:p>
          <a:p>
            <a:pPr lvl="1"/>
            <a:r>
              <a:rPr lang="en-US" dirty="0"/>
              <a:t>Wide variation in regulatory and consumer preferences (EU vs US vs UK)</a:t>
            </a:r>
          </a:p>
          <a:p>
            <a:pPr lvl="1"/>
            <a:endParaRPr lang="en-US" dirty="0"/>
          </a:p>
          <a:p>
            <a:r>
              <a:rPr lang="en-US" dirty="0"/>
              <a:t>Therefore, holding fully configured finished e-bikes in large volumes creates obsolescence risk and high inventory carrying cost.</a:t>
            </a:r>
            <a:endParaRPr lang="en-TT" dirty="0"/>
          </a:p>
        </p:txBody>
      </p:sp>
    </p:spTree>
    <p:extLst>
      <p:ext uri="{BB962C8B-B14F-4D97-AF65-F5344CB8AC3E}">
        <p14:creationId xmlns:p14="http://schemas.microsoft.com/office/powerpoint/2010/main" val="15285507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2800E32-F56C-0B48-82A5-3158D92374C1}"/>
              </a:ext>
            </a:extLst>
          </p:cNvPr>
          <p:cNvSpPr>
            <a:spLocks noGrp="1"/>
          </p:cNvSpPr>
          <p:nvPr>
            <p:ph idx="1"/>
          </p:nvPr>
        </p:nvSpPr>
        <p:spPr>
          <a:xfrm>
            <a:off x="838200" y="959224"/>
            <a:ext cx="10515600" cy="5533647"/>
          </a:xfrm>
        </p:spPr>
        <p:txBody>
          <a:bodyPr>
            <a:normAutofit/>
          </a:bodyPr>
          <a:lstStyle/>
          <a:p>
            <a:pPr>
              <a:buNone/>
            </a:pPr>
            <a:r>
              <a:rPr lang="en-US" b="1" dirty="0"/>
              <a:t>2. Postponement Strategy Employed</a:t>
            </a:r>
          </a:p>
          <a:p>
            <a:r>
              <a:rPr lang="en-US" dirty="0"/>
              <a:t>Rad Power Bikes applies </a:t>
            </a:r>
            <a:r>
              <a:rPr lang="en-US" b="1" dirty="0"/>
              <a:t>assembly postponement</a:t>
            </a:r>
            <a:r>
              <a:rPr lang="en-US" dirty="0"/>
              <a:t> and </a:t>
            </a:r>
            <a:r>
              <a:rPr lang="en-US" b="1" dirty="0"/>
              <a:t>logistics postponement</a:t>
            </a:r>
            <a:r>
              <a:rPr lang="en-US" dirty="0"/>
              <a:t>:</a:t>
            </a:r>
          </a:p>
          <a:p>
            <a:pPr lvl="1"/>
            <a:r>
              <a:rPr lang="en-US" dirty="0"/>
              <a:t>Core bike platforms (frames, wiring harnesses, wheels) are produced in </a:t>
            </a:r>
            <a:r>
              <a:rPr lang="en-US" b="1" dirty="0" err="1"/>
              <a:t>standardised</a:t>
            </a:r>
            <a:r>
              <a:rPr lang="en-US" b="1" dirty="0"/>
              <a:t>, generic form</a:t>
            </a:r>
            <a:r>
              <a:rPr lang="en-US" dirty="0"/>
              <a:t>.</a:t>
            </a:r>
          </a:p>
          <a:p>
            <a:pPr lvl="1"/>
            <a:r>
              <a:rPr lang="en-US" dirty="0"/>
              <a:t>Motors, batteries, controllers, and accessories are held as </a:t>
            </a:r>
            <a:r>
              <a:rPr lang="en-US" b="1" dirty="0"/>
              <a:t>separate modules</a:t>
            </a:r>
            <a:r>
              <a:rPr lang="en-US" dirty="0"/>
              <a:t>.</a:t>
            </a:r>
          </a:p>
          <a:p>
            <a:pPr>
              <a:buFont typeface="Arial" panose="020B0604020202020204" pitchFamily="34" charset="0"/>
              <a:buChar char="•"/>
            </a:pPr>
            <a:r>
              <a:rPr lang="en-US" dirty="0"/>
              <a:t>Final configuration is completed at </a:t>
            </a:r>
            <a:r>
              <a:rPr lang="en-US" b="1" dirty="0"/>
              <a:t>regional distribution/assembly </a:t>
            </a:r>
            <a:r>
              <a:rPr lang="en-US" b="1" dirty="0" err="1"/>
              <a:t>centres</a:t>
            </a:r>
            <a:r>
              <a:rPr lang="en-US" dirty="0"/>
              <a:t> close to the market. </a:t>
            </a:r>
          </a:p>
          <a:p>
            <a:pPr>
              <a:buFont typeface="Arial" panose="020B0604020202020204" pitchFamily="34" charset="0"/>
              <a:buChar char="•"/>
            </a:pPr>
            <a:r>
              <a:rPr lang="en-US" dirty="0"/>
              <a:t>In effect, differentiation is delayed until </a:t>
            </a:r>
            <a:r>
              <a:rPr lang="en-US" b="1" dirty="0"/>
              <a:t>actual market demand</a:t>
            </a:r>
            <a:r>
              <a:rPr lang="en-US" dirty="0"/>
              <a:t> is known.</a:t>
            </a:r>
          </a:p>
          <a:p>
            <a:endParaRPr lang="en-TT" dirty="0"/>
          </a:p>
        </p:txBody>
      </p:sp>
    </p:spTree>
    <p:extLst>
      <p:ext uri="{BB962C8B-B14F-4D97-AF65-F5344CB8AC3E}">
        <p14:creationId xmlns:p14="http://schemas.microsoft.com/office/powerpoint/2010/main" val="36293749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E7DCE6-7B88-951D-80B8-67F1D20AAD67}"/>
              </a:ext>
            </a:extLst>
          </p:cNvPr>
          <p:cNvSpPr>
            <a:spLocks noGrp="1"/>
          </p:cNvSpPr>
          <p:nvPr>
            <p:ph idx="1"/>
          </p:nvPr>
        </p:nvSpPr>
        <p:spPr>
          <a:xfrm>
            <a:off x="838200" y="708212"/>
            <a:ext cx="10515600" cy="5468751"/>
          </a:xfrm>
        </p:spPr>
        <p:txBody>
          <a:bodyPr/>
          <a:lstStyle/>
          <a:p>
            <a:pPr marL="0" indent="0">
              <a:buNone/>
            </a:pPr>
            <a:r>
              <a:rPr lang="en-TT" b="1" dirty="0"/>
              <a:t>3. Where Postponement Occurs (Decoupling Point)</a:t>
            </a:r>
          </a:p>
          <a:p>
            <a:r>
              <a:rPr lang="en-TT" b="1" dirty="0"/>
              <a:t>Before:</a:t>
            </a:r>
          </a:p>
          <a:p>
            <a:r>
              <a:rPr lang="en-TT" dirty="0"/>
              <a:t>Fully configured e-bikes at overseas factories</a:t>
            </a:r>
          </a:p>
          <a:p>
            <a:endParaRPr lang="en-TT" b="1" dirty="0"/>
          </a:p>
          <a:p>
            <a:r>
              <a:rPr lang="en-TT" b="1" dirty="0"/>
              <a:t>After (Postponement):</a:t>
            </a:r>
          </a:p>
          <a:p>
            <a:r>
              <a:rPr lang="en-TT" dirty="0"/>
              <a:t>Generic base bikes + modular components → final assembly in regional hubs</a:t>
            </a:r>
          </a:p>
          <a:p>
            <a:endParaRPr lang="en-TT" dirty="0"/>
          </a:p>
          <a:p>
            <a:r>
              <a:rPr lang="en-TT" dirty="0"/>
              <a:t>This shifts the </a:t>
            </a:r>
            <a:r>
              <a:rPr lang="en-TT" b="1" dirty="0"/>
              <a:t>Customer Order Decoupling Point (CODP)</a:t>
            </a:r>
            <a:r>
              <a:rPr lang="en-TT" dirty="0"/>
              <a:t> downstream.</a:t>
            </a:r>
          </a:p>
          <a:p>
            <a:endParaRPr lang="en-TT" dirty="0"/>
          </a:p>
        </p:txBody>
      </p:sp>
    </p:spTree>
    <p:extLst>
      <p:ext uri="{BB962C8B-B14F-4D97-AF65-F5344CB8AC3E}">
        <p14:creationId xmlns:p14="http://schemas.microsoft.com/office/powerpoint/2010/main" val="37833170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0573866-7EF0-E9CA-936B-0873FD1EAB8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40540" y="330200"/>
            <a:ext cx="9296400" cy="6197600"/>
          </a:xfrm>
        </p:spPr>
      </p:pic>
    </p:spTree>
    <p:extLst>
      <p:ext uri="{BB962C8B-B14F-4D97-AF65-F5344CB8AC3E}">
        <p14:creationId xmlns:p14="http://schemas.microsoft.com/office/powerpoint/2010/main" val="30590066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AEB08-AB56-4796-903E-1751E97F89F5}"/>
              </a:ext>
            </a:extLst>
          </p:cNvPr>
          <p:cNvSpPr>
            <a:spLocks noGrp="1"/>
          </p:cNvSpPr>
          <p:nvPr>
            <p:ph type="title"/>
          </p:nvPr>
        </p:nvSpPr>
        <p:spPr>
          <a:xfrm>
            <a:off x="838200" y="143680"/>
            <a:ext cx="10515600" cy="1325563"/>
          </a:xfrm>
        </p:spPr>
        <p:txBody>
          <a:bodyPr/>
          <a:lstStyle/>
          <a:p>
            <a:r>
              <a:rPr lang="en-TT" dirty="0"/>
              <a:t>3.0 Supply Chain Strategy</a:t>
            </a:r>
          </a:p>
        </p:txBody>
      </p:sp>
      <p:sp>
        <p:nvSpPr>
          <p:cNvPr id="3" name="Content Placeholder 2">
            <a:extLst>
              <a:ext uri="{FF2B5EF4-FFF2-40B4-BE49-F238E27FC236}">
                <a16:creationId xmlns:a16="http://schemas.microsoft.com/office/drawing/2014/main" id="{A54959D9-761A-4814-B8E1-45C7E5E824B5}"/>
              </a:ext>
            </a:extLst>
          </p:cNvPr>
          <p:cNvSpPr>
            <a:spLocks noGrp="1"/>
          </p:cNvSpPr>
          <p:nvPr>
            <p:ph sz="half" idx="1"/>
          </p:nvPr>
        </p:nvSpPr>
        <p:spPr>
          <a:xfrm>
            <a:off x="838200" y="1358283"/>
            <a:ext cx="5181600" cy="5499717"/>
          </a:xfrm>
        </p:spPr>
        <p:txBody>
          <a:bodyPr>
            <a:normAutofit/>
          </a:bodyPr>
          <a:lstStyle/>
          <a:p>
            <a:r>
              <a:rPr lang="en-TT" sz="2400" b="1" dirty="0"/>
              <a:t>Discuss the overall strategy </a:t>
            </a:r>
            <a:r>
              <a:rPr lang="en-TT" sz="2400" dirty="0"/>
              <a:t>that </a:t>
            </a:r>
            <a:r>
              <a:rPr lang="en-TT" sz="2400" dirty="0" err="1"/>
              <a:t>GreenCycle</a:t>
            </a:r>
            <a:r>
              <a:rPr lang="en-TT" sz="2400" dirty="0"/>
              <a:t> Mobility should use:</a:t>
            </a:r>
          </a:p>
          <a:p>
            <a:pPr lvl="1"/>
            <a:r>
              <a:rPr lang="en-TT" sz="2000" dirty="0"/>
              <a:t>Lean or Agile or Hybrid</a:t>
            </a:r>
          </a:p>
          <a:p>
            <a:pPr lvl="2"/>
            <a:r>
              <a:rPr lang="en-TT" dirty="0"/>
              <a:t>If Hybrid, identify the </a:t>
            </a:r>
            <a:r>
              <a:rPr lang="en-TT" dirty="0">
                <a:solidFill>
                  <a:srgbClr val="FF0000"/>
                </a:solidFill>
              </a:rPr>
              <a:t>de-coupling point </a:t>
            </a:r>
            <a:r>
              <a:rPr lang="en-TT" dirty="0"/>
              <a:t>in the supply chain</a:t>
            </a:r>
          </a:p>
          <a:p>
            <a:pPr lvl="2"/>
            <a:r>
              <a:rPr lang="en-TT" dirty="0"/>
              <a:t>Discuss which type of </a:t>
            </a:r>
            <a:r>
              <a:rPr lang="en-TT" dirty="0">
                <a:solidFill>
                  <a:srgbClr val="FF0000"/>
                </a:solidFill>
              </a:rPr>
              <a:t>Postponement</a:t>
            </a:r>
            <a:r>
              <a:rPr lang="en-TT" dirty="0"/>
              <a:t> will be used</a:t>
            </a:r>
          </a:p>
          <a:p>
            <a:pPr lvl="1"/>
            <a:r>
              <a:rPr lang="en-TT" dirty="0"/>
              <a:t>Use and </a:t>
            </a:r>
            <a:r>
              <a:rPr lang="en-TT" dirty="0">
                <a:solidFill>
                  <a:srgbClr val="FF0000"/>
                </a:solidFill>
              </a:rPr>
              <a:t>review literature </a:t>
            </a:r>
            <a:r>
              <a:rPr lang="en-TT" dirty="0"/>
              <a:t>to support your recommendations, build argument, justify design, why?</a:t>
            </a:r>
          </a:p>
          <a:p>
            <a:pPr lvl="1"/>
            <a:r>
              <a:rPr lang="en-TT" dirty="0"/>
              <a:t>Draw the </a:t>
            </a:r>
            <a:r>
              <a:rPr lang="en-TT" b="1" dirty="0"/>
              <a:t>recommended</a:t>
            </a:r>
            <a:r>
              <a:rPr lang="en-TT" dirty="0"/>
              <a:t> Supply Chain Stages, showing what part is lean and agile.</a:t>
            </a:r>
          </a:p>
        </p:txBody>
      </p:sp>
      <p:pic>
        <p:nvPicPr>
          <p:cNvPr id="8" name="Content Placeholder 7">
            <a:extLst>
              <a:ext uri="{FF2B5EF4-FFF2-40B4-BE49-F238E27FC236}">
                <a16:creationId xmlns:a16="http://schemas.microsoft.com/office/drawing/2014/main" id="{0E6E46EF-CBB0-4333-A03D-DD3F679D957F}"/>
              </a:ext>
            </a:extLst>
          </p:cNvPr>
          <p:cNvPicPr>
            <a:picLocks noGrp="1" noChangeAspect="1"/>
          </p:cNvPicPr>
          <p:nvPr>
            <p:ph sz="half" idx="2"/>
          </p:nvPr>
        </p:nvPicPr>
        <p:blipFill>
          <a:blip r:embed="rId2"/>
          <a:stretch>
            <a:fillRect/>
          </a:stretch>
        </p:blipFill>
        <p:spPr>
          <a:xfrm>
            <a:off x="6871316" y="1825625"/>
            <a:ext cx="4121567" cy="3675843"/>
          </a:xfrm>
          <a:prstGeom prst="rect">
            <a:avLst/>
          </a:prstGeom>
        </p:spPr>
      </p:pic>
      <p:sp>
        <p:nvSpPr>
          <p:cNvPr id="9" name="TextBox 8">
            <a:extLst>
              <a:ext uri="{FF2B5EF4-FFF2-40B4-BE49-F238E27FC236}">
                <a16:creationId xmlns:a16="http://schemas.microsoft.com/office/drawing/2014/main" id="{AFF0B31D-B32A-4F92-8EEF-8BB7B72A0A39}"/>
              </a:ext>
            </a:extLst>
          </p:cNvPr>
          <p:cNvSpPr txBox="1"/>
          <p:nvPr/>
        </p:nvSpPr>
        <p:spPr>
          <a:xfrm>
            <a:off x="6801358" y="5717089"/>
            <a:ext cx="321371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TT" sz="1800" b="0" i="0" u="none" strike="noStrike" kern="1200" cap="none" spc="0" normalizeH="0" baseline="0" noProof="0" dirty="0">
                <a:ln>
                  <a:noFill/>
                </a:ln>
                <a:solidFill>
                  <a:prstClr val="black"/>
                </a:solidFill>
                <a:effectLst/>
                <a:uLnTx/>
                <a:uFillTx/>
                <a:latin typeface="Calibri" panose="020F0502020204030204"/>
                <a:ea typeface="+mn-ea"/>
                <a:cs typeface="+mn-cs"/>
              </a:rPr>
              <a:t>Source: Christopher (2016)</a:t>
            </a:r>
          </a:p>
        </p:txBody>
      </p:sp>
      <p:pic>
        <p:nvPicPr>
          <p:cNvPr id="10" name="Picture 9">
            <a:extLst>
              <a:ext uri="{FF2B5EF4-FFF2-40B4-BE49-F238E27FC236}">
                <a16:creationId xmlns:a16="http://schemas.microsoft.com/office/drawing/2014/main" id="{DF2A60E2-624E-42DB-9F33-EA53332732D8}"/>
              </a:ext>
            </a:extLst>
          </p:cNvPr>
          <p:cNvPicPr>
            <a:picLocks noChangeAspect="1"/>
          </p:cNvPicPr>
          <p:nvPr/>
        </p:nvPicPr>
        <p:blipFill>
          <a:blip r:embed="rId3"/>
          <a:stretch>
            <a:fillRect/>
          </a:stretch>
        </p:blipFill>
        <p:spPr>
          <a:xfrm>
            <a:off x="1087554" y="5519093"/>
            <a:ext cx="4700687" cy="991403"/>
          </a:xfrm>
          <a:prstGeom prst="rect">
            <a:avLst/>
          </a:prstGeom>
        </p:spPr>
      </p:pic>
      <p:sp>
        <p:nvSpPr>
          <p:cNvPr id="11" name="TextBox 10">
            <a:extLst>
              <a:ext uri="{FF2B5EF4-FFF2-40B4-BE49-F238E27FC236}">
                <a16:creationId xmlns:a16="http://schemas.microsoft.com/office/drawing/2014/main" id="{1361FA93-4B14-41C5-BF44-7A059F2D2341}"/>
              </a:ext>
            </a:extLst>
          </p:cNvPr>
          <p:cNvSpPr txBox="1"/>
          <p:nvPr/>
        </p:nvSpPr>
        <p:spPr>
          <a:xfrm>
            <a:off x="998777" y="6486567"/>
            <a:ext cx="2587980" cy="369332"/>
          </a:xfrm>
          <a:prstGeom prst="rect">
            <a:avLst/>
          </a:prstGeom>
          <a:noFill/>
        </p:spPr>
        <p:txBody>
          <a:bodyPr wrap="square" rtlCol="0">
            <a:spAutoFit/>
          </a:bodyPr>
          <a:lstStyle/>
          <a:p>
            <a:r>
              <a:rPr lang="en-TT" dirty="0"/>
              <a:t>Harrison et al (2008)</a:t>
            </a:r>
          </a:p>
        </p:txBody>
      </p:sp>
      <mc:AlternateContent xmlns:mc="http://schemas.openxmlformats.org/markup-compatibility/2006" xmlns:p14="http://schemas.microsoft.com/office/powerpoint/2010/main">
        <mc:Choice Requires="p14">
          <p:contentPart p14:bwMode="auto" r:id="rId4">
            <p14:nvContentPartPr>
              <p14:cNvPr id="4" name="Ink 3">
                <a:extLst>
                  <a:ext uri="{FF2B5EF4-FFF2-40B4-BE49-F238E27FC236}">
                    <a16:creationId xmlns:a16="http://schemas.microsoft.com/office/drawing/2014/main" id="{3652B777-E279-7A6A-87DD-91FB18F95390}"/>
                  </a:ext>
                </a:extLst>
              </p14:cNvPr>
              <p14:cNvContentPartPr/>
              <p14:nvPr/>
            </p14:nvContentPartPr>
            <p14:xfrm>
              <a:off x="6996600" y="1044360"/>
              <a:ext cx="1978200" cy="859680"/>
            </p14:xfrm>
          </p:contentPart>
        </mc:Choice>
        <mc:Fallback xmlns="">
          <p:pic>
            <p:nvPicPr>
              <p:cNvPr id="4" name="Ink 3">
                <a:extLst>
                  <a:ext uri="{FF2B5EF4-FFF2-40B4-BE49-F238E27FC236}">
                    <a16:creationId xmlns:a16="http://schemas.microsoft.com/office/drawing/2014/main" id="{3652B777-E279-7A6A-87DD-91FB18F95390}"/>
                  </a:ext>
                </a:extLst>
              </p:cNvPr>
              <p:cNvPicPr/>
              <p:nvPr/>
            </p:nvPicPr>
            <p:blipFill>
              <a:blip r:embed="rId5"/>
              <a:stretch>
                <a:fillRect/>
              </a:stretch>
            </p:blipFill>
            <p:spPr>
              <a:xfrm>
                <a:off x="282960" y="12240"/>
                <a:ext cx="11796840" cy="6202080"/>
              </a:xfrm>
              <a:prstGeom prst="rect">
                <a:avLst/>
              </a:prstGeom>
            </p:spPr>
          </p:pic>
        </mc:Fallback>
      </mc:AlternateContent>
    </p:spTree>
    <p:extLst>
      <p:ext uri="{BB962C8B-B14F-4D97-AF65-F5344CB8AC3E}">
        <p14:creationId xmlns:p14="http://schemas.microsoft.com/office/powerpoint/2010/main" val="2218252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0B867F1-4901-7F51-B2A7-58A5C6AEF498}"/>
              </a:ext>
            </a:extLst>
          </p:cNvPr>
          <p:cNvPicPr>
            <a:picLocks noChangeAspect="1"/>
          </p:cNvPicPr>
          <p:nvPr/>
        </p:nvPicPr>
        <p:blipFill>
          <a:blip r:embed="rId2"/>
          <a:stretch>
            <a:fillRect/>
          </a:stretch>
        </p:blipFill>
        <p:spPr>
          <a:xfrm>
            <a:off x="632012" y="499469"/>
            <a:ext cx="10927976" cy="5859062"/>
          </a:xfrm>
          <a:prstGeom prst="rect">
            <a:avLst/>
          </a:prstGeom>
        </p:spPr>
      </p:pic>
    </p:spTree>
    <p:extLst>
      <p:ext uri="{BB962C8B-B14F-4D97-AF65-F5344CB8AC3E}">
        <p14:creationId xmlns:p14="http://schemas.microsoft.com/office/powerpoint/2010/main" val="37505957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E342EB3-0DD0-47A3-8CA7-B6E15D348AB5}"/>
              </a:ext>
            </a:extLst>
          </p:cNvPr>
          <p:cNvSpPr>
            <a:spLocks noGrp="1"/>
          </p:cNvSpPr>
          <p:nvPr>
            <p:ph idx="1"/>
          </p:nvPr>
        </p:nvSpPr>
        <p:spPr>
          <a:xfrm>
            <a:off x="838200" y="493059"/>
            <a:ext cx="10515600" cy="6096000"/>
          </a:xfrm>
        </p:spPr>
        <p:txBody>
          <a:bodyPr>
            <a:noAutofit/>
          </a:bodyPr>
          <a:lstStyle/>
          <a:p>
            <a:r>
              <a:rPr lang="en-US" sz="2800" dirty="0"/>
              <a:t>Recommend the establishment of a </a:t>
            </a:r>
            <a:r>
              <a:rPr lang="en-US" sz="2800" dirty="0" err="1"/>
              <a:t>Centralised</a:t>
            </a:r>
            <a:r>
              <a:rPr lang="en-US" sz="2800" dirty="0"/>
              <a:t> Regional Distribution </a:t>
            </a:r>
            <a:r>
              <a:rPr lang="en-US" sz="2800" dirty="0" err="1"/>
              <a:t>Centres</a:t>
            </a:r>
            <a:r>
              <a:rPr lang="en-US" sz="2800" dirty="0"/>
              <a:t>/ FACT hub for UK and EU market</a:t>
            </a:r>
          </a:p>
          <a:p>
            <a:pPr lvl="1"/>
            <a:r>
              <a:rPr lang="en-US" sz="2400" dirty="0"/>
              <a:t>Where?- Gdansk, Birmingham ????</a:t>
            </a:r>
          </a:p>
          <a:p>
            <a:pPr lvl="1"/>
            <a:r>
              <a:rPr lang="en-US" sz="2400" dirty="0"/>
              <a:t> New Partner should be </a:t>
            </a:r>
            <a:r>
              <a:rPr lang="en-US" sz="2400" b="1" dirty="0"/>
              <a:t>4PL/5PL:</a:t>
            </a:r>
          </a:p>
          <a:p>
            <a:pPr lvl="2"/>
            <a:r>
              <a:rPr lang="en-US" sz="1800" dirty="0"/>
              <a:t>inventory handling- receive finished and semi-finished goods from Poland/Vietnam</a:t>
            </a:r>
          </a:p>
          <a:p>
            <a:pPr lvl="2"/>
            <a:r>
              <a:rPr lang="en-US" sz="1800" dirty="0"/>
              <a:t>final configuration- Install batteries and electronics, Configure firmware, Add region-specific accessories and packaging</a:t>
            </a:r>
          </a:p>
          <a:p>
            <a:pPr lvl="1"/>
            <a:r>
              <a:rPr lang="en-US" sz="2400" dirty="0"/>
              <a:t>Justify, outsourcing- strategic benefits to </a:t>
            </a:r>
            <a:r>
              <a:rPr lang="en-US" sz="2400" dirty="0" err="1"/>
              <a:t>GreenCycle</a:t>
            </a:r>
            <a:endParaRPr lang="en-US" sz="2400" dirty="0"/>
          </a:p>
          <a:p>
            <a:pPr lvl="1"/>
            <a:r>
              <a:rPr lang="en-US" sz="2400" dirty="0"/>
              <a:t>Orders fulfilled directly from RDC/FACT hub to customers</a:t>
            </a:r>
            <a:endParaRPr lang="en-US" sz="2800" dirty="0"/>
          </a:p>
          <a:p>
            <a:r>
              <a:rPr lang="en-US" sz="2800" dirty="0"/>
              <a:t>Discuss appropriate </a:t>
            </a:r>
            <a:r>
              <a:rPr lang="en-US" sz="2800" b="1" dirty="0"/>
              <a:t>Logistics Strategy for</a:t>
            </a:r>
            <a:r>
              <a:rPr lang="en-US" sz="2800" dirty="0"/>
              <a:t>:</a:t>
            </a:r>
          </a:p>
          <a:p>
            <a:pPr lvl="1"/>
            <a:r>
              <a:rPr lang="en-US" sz="2400" dirty="0"/>
              <a:t>Moving Frame and Sub-Assemblies, components from factories and suppliers to RDC’s for final assembly then shipped direct to customers or Partners (e.g. </a:t>
            </a:r>
            <a:r>
              <a:rPr lang="en-TT" sz="2400" dirty="0"/>
              <a:t>local councils)</a:t>
            </a:r>
            <a:endParaRPr lang="en-US" sz="2400" dirty="0"/>
          </a:p>
          <a:p>
            <a:pPr lvl="1"/>
            <a:r>
              <a:rPr lang="en-US" sz="2400" dirty="0"/>
              <a:t>Using the most efficient multi-transport mode</a:t>
            </a:r>
          </a:p>
          <a:p>
            <a:pPr lvl="2"/>
            <a:r>
              <a:rPr lang="en-US" sz="1600" dirty="0"/>
              <a:t>Asia to EU- which mode?</a:t>
            </a:r>
          </a:p>
          <a:p>
            <a:pPr lvl="2"/>
            <a:r>
              <a:rPr lang="en-US" sz="1600" dirty="0"/>
              <a:t>Intra EU- which mode?</a:t>
            </a:r>
          </a:p>
          <a:p>
            <a:pPr lvl="2"/>
            <a:r>
              <a:rPr lang="en-US" sz="1600" dirty="0"/>
              <a:t>5PL Partnerships to coordinate</a:t>
            </a:r>
          </a:p>
          <a:p>
            <a:endParaRPr lang="en-US" sz="2400" dirty="0"/>
          </a:p>
          <a:p>
            <a:endParaRPr lang="en-US" sz="2800" dirty="0"/>
          </a:p>
          <a:p>
            <a:endParaRPr lang="en-TT" sz="2800" dirty="0"/>
          </a:p>
        </p:txBody>
      </p:sp>
    </p:spTree>
    <p:extLst>
      <p:ext uri="{BB962C8B-B14F-4D97-AF65-F5344CB8AC3E}">
        <p14:creationId xmlns:p14="http://schemas.microsoft.com/office/powerpoint/2010/main" val="30912922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5BA96F6-0E9E-155F-B4EC-1129CB12DEE0}"/>
              </a:ext>
            </a:extLst>
          </p:cNvPr>
          <p:cNvSpPr>
            <a:spLocks noGrp="1"/>
          </p:cNvSpPr>
          <p:nvPr>
            <p:ph sz="half" idx="1"/>
          </p:nvPr>
        </p:nvSpPr>
        <p:spPr>
          <a:xfrm>
            <a:off x="381000" y="1470212"/>
            <a:ext cx="6001871" cy="5136775"/>
          </a:xfrm>
        </p:spPr>
        <p:txBody>
          <a:bodyPr>
            <a:normAutofit/>
          </a:bodyPr>
          <a:lstStyle/>
          <a:p>
            <a:r>
              <a:rPr lang="en-US" dirty="0"/>
              <a:t>Now, given above recommendations;</a:t>
            </a:r>
          </a:p>
          <a:p>
            <a:r>
              <a:rPr lang="en-US" dirty="0"/>
              <a:t>Discuss </a:t>
            </a:r>
            <a:r>
              <a:rPr lang="en-US" dirty="0" err="1"/>
              <a:t>GreenCycle</a:t>
            </a:r>
            <a:r>
              <a:rPr lang="en-US" dirty="0"/>
              <a:t> Mobility’s location for Design, Suppliers, Production, RDCs, that make up their global supply chain. </a:t>
            </a:r>
          </a:p>
          <a:p>
            <a:r>
              <a:rPr lang="en-TT" dirty="0"/>
              <a:t>Using the SCOR model, summarize and create visualize the Global SC</a:t>
            </a:r>
          </a:p>
          <a:p>
            <a:pPr marL="0" indent="0">
              <a:buNone/>
            </a:pPr>
            <a:endParaRPr lang="en-TT" dirty="0"/>
          </a:p>
          <a:p>
            <a:endParaRPr lang="en-TT" dirty="0"/>
          </a:p>
        </p:txBody>
      </p:sp>
      <p:pic>
        <p:nvPicPr>
          <p:cNvPr id="6" name="Picture 5">
            <a:extLst>
              <a:ext uri="{FF2B5EF4-FFF2-40B4-BE49-F238E27FC236}">
                <a16:creationId xmlns:a16="http://schemas.microsoft.com/office/drawing/2014/main" id="{8FD9D3C9-029B-4390-8504-17AE3D6C811E}"/>
              </a:ext>
            </a:extLst>
          </p:cNvPr>
          <p:cNvPicPr>
            <a:picLocks noChangeAspect="1"/>
          </p:cNvPicPr>
          <p:nvPr/>
        </p:nvPicPr>
        <p:blipFill>
          <a:blip r:embed="rId2"/>
          <a:srcRect t="23262" b="14525"/>
          <a:stretch>
            <a:fillRect/>
          </a:stretch>
        </p:blipFill>
        <p:spPr>
          <a:xfrm>
            <a:off x="6311153" y="2626838"/>
            <a:ext cx="5854969" cy="2429257"/>
          </a:xfrm>
          <a:prstGeom prst="rect">
            <a:avLst/>
          </a:prstGeom>
        </p:spPr>
      </p:pic>
    </p:spTree>
    <p:extLst>
      <p:ext uri="{BB962C8B-B14F-4D97-AF65-F5344CB8AC3E}">
        <p14:creationId xmlns:p14="http://schemas.microsoft.com/office/powerpoint/2010/main" val="36408036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BF7A5-08A5-DADB-EADE-AB0A69724619}"/>
              </a:ext>
            </a:extLst>
          </p:cNvPr>
          <p:cNvSpPr>
            <a:spLocks noGrp="1"/>
          </p:cNvSpPr>
          <p:nvPr>
            <p:ph type="title"/>
          </p:nvPr>
        </p:nvSpPr>
        <p:spPr/>
        <p:txBody>
          <a:bodyPr/>
          <a:lstStyle/>
          <a:p>
            <a:r>
              <a:rPr lang="en-TT" dirty="0"/>
              <a:t>4.0 Implementing Future Technologies</a:t>
            </a:r>
          </a:p>
        </p:txBody>
      </p:sp>
      <p:sp>
        <p:nvSpPr>
          <p:cNvPr id="4" name="Content Placeholder 3">
            <a:extLst>
              <a:ext uri="{FF2B5EF4-FFF2-40B4-BE49-F238E27FC236}">
                <a16:creationId xmlns:a16="http://schemas.microsoft.com/office/drawing/2014/main" id="{7562DA2C-EFBF-4D1E-CD5D-6E299BE97229}"/>
              </a:ext>
            </a:extLst>
          </p:cNvPr>
          <p:cNvSpPr>
            <a:spLocks noGrp="1"/>
          </p:cNvSpPr>
          <p:nvPr>
            <p:ph idx="1"/>
          </p:nvPr>
        </p:nvSpPr>
        <p:spPr/>
        <p:txBody>
          <a:bodyPr>
            <a:normAutofit/>
          </a:bodyPr>
          <a:lstStyle/>
          <a:p>
            <a:r>
              <a:rPr lang="en-US" dirty="0"/>
              <a:t>Discuss need for creating an integrated SC and to facilitate </a:t>
            </a:r>
            <a:r>
              <a:rPr lang="en-US" dirty="0">
                <a:solidFill>
                  <a:srgbClr val="FF0000"/>
                </a:solidFill>
              </a:rPr>
              <a:t>SC Collaboration </a:t>
            </a:r>
            <a:r>
              <a:rPr lang="en-US" dirty="0">
                <a:solidFill>
                  <a:schemeClr val="tx2"/>
                </a:solidFill>
              </a:rPr>
              <a:t>to share information</a:t>
            </a:r>
          </a:p>
          <a:p>
            <a:pPr lvl="2"/>
            <a:r>
              <a:rPr lang="en-US" dirty="0">
                <a:solidFill>
                  <a:schemeClr val="tx2"/>
                </a:solidFill>
              </a:rPr>
              <a:t>Recommend a Digital Supply Chain</a:t>
            </a:r>
          </a:p>
          <a:p>
            <a:pPr lvl="2"/>
            <a:r>
              <a:rPr lang="en-US" dirty="0">
                <a:solidFill>
                  <a:schemeClr val="tx2"/>
                </a:solidFill>
              </a:rPr>
              <a:t>Recommend Use of Industry 4.0 Technologies e.g. AI, Machine Learning, Big Data for Visibility, Market Sensing etc.</a:t>
            </a:r>
          </a:p>
          <a:p>
            <a:r>
              <a:rPr lang="en-US" dirty="0">
                <a:solidFill>
                  <a:schemeClr val="tx2"/>
                </a:solidFill>
              </a:rPr>
              <a:t>Explain the role of these technologies in promoting sustainable practices.</a:t>
            </a:r>
          </a:p>
          <a:p>
            <a:r>
              <a:rPr lang="en-US" dirty="0">
                <a:solidFill>
                  <a:schemeClr val="tx2"/>
                </a:solidFill>
              </a:rPr>
              <a:t>Recommend solutions i.e. specific systems- ERP, CRM, S&amp;OP</a:t>
            </a:r>
          </a:p>
          <a:p>
            <a:endParaRPr lang="en-US" dirty="0">
              <a:solidFill>
                <a:schemeClr val="tx2"/>
              </a:solidFill>
            </a:endParaRPr>
          </a:p>
          <a:p>
            <a:pPr marL="0" indent="0">
              <a:buNone/>
            </a:pPr>
            <a:endParaRPr lang="en-US" dirty="0"/>
          </a:p>
          <a:p>
            <a:pPr marL="514350" indent="-514350">
              <a:buFont typeface="+mj-lt"/>
              <a:buAutoNum type="arabicPeriod"/>
            </a:pPr>
            <a:endParaRPr lang="en-TT" dirty="0"/>
          </a:p>
          <a:p>
            <a:pPr marL="514350" indent="-514350">
              <a:buFont typeface="+mj-lt"/>
              <a:buAutoNum type="arabicPeriod"/>
            </a:pPr>
            <a:endParaRPr lang="en-TT" dirty="0"/>
          </a:p>
        </p:txBody>
      </p:sp>
    </p:spTree>
    <p:extLst>
      <p:ext uri="{BB962C8B-B14F-4D97-AF65-F5344CB8AC3E}">
        <p14:creationId xmlns:p14="http://schemas.microsoft.com/office/powerpoint/2010/main" val="4291801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7F9BCDC-BCA4-4DCC-9C4F-26FF204C05CD}"/>
              </a:ext>
            </a:extLst>
          </p:cNvPr>
          <p:cNvSpPr>
            <a:spLocks noGrp="1"/>
          </p:cNvSpPr>
          <p:nvPr>
            <p:ph type="title"/>
          </p:nvPr>
        </p:nvSpPr>
        <p:spPr/>
        <p:txBody>
          <a:bodyPr/>
          <a:lstStyle/>
          <a:p>
            <a:r>
              <a:rPr lang="en-TT" dirty="0"/>
              <a:t>Aim</a:t>
            </a:r>
          </a:p>
        </p:txBody>
      </p:sp>
      <p:sp>
        <p:nvSpPr>
          <p:cNvPr id="5" name="Content Placeholder 4">
            <a:extLst>
              <a:ext uri="{FF2B5EF4-FFF2-40B4-BE49-F238E27FC236}">
                <a16:creationId xmlns:a16="http://schemas.microsoft.com/office/drawing/2014/main" id="{AC37A281-CEE1-4552-A37E-79409569CB13}"/>
              </a:ext>
            </a:extLst>
          </p:cNvPr>
          <p:cNvSpPr>
            <a:spLocks noGrp="1"/>
          </p:cNvSpPr>
          <p:nvPr>
            <p:ph idx="1"/>
          </p:nvPr>
        </p:nvSpPr>
        <p:spPr/>
        <p:txBody>
          <a:bodyPr>
            <a:normAutofit/>
          </a:bodyPr>
          <a:lstStyle/>
          <a:p>
            <a:r>
              <a:rPr lang="en-US" dirty="0"/>
              <a:t>Develop a written consultancy report that provides:</a:t>
            </a:r>
          </a:p>
          <a:p>
            <a:pPr marL="857250" lvl="1" indent="-514350">
              <a:buFont typeface="+mj-lt"/>
              <a:buAutoNum type="arabicPeriod"/>
            </a:pPr>
            <a:r>
              <a:rPr lang="en-US" dirty="0"/>
              <a:t>to address the company's operational issues and provide clear recommendations for enhancement. </a:t>
            </a:r>
          </a:p>
          <a:p>
            <a:pPr marL="857250" lvl="1" indent="-514350">
              <a:buFont typeface="+mj-lt"/>
              <a:buAutoNum type="arabicPeriod"/>
            </a:pPr>
            <a:r>
              <a:rPr lang="en-US" dirty="0"/>
              <a:t>to define a suitable supply chain strategy for </a:t>
            </a:r>
            <a:r>
              <a:rPr lang="en-US" dirty="0" err="1"/>
              <a:t>GreenCycle</a:t>
            </a:r>
            <a:r>
              <a:rPr lang="en-US" dirty="0"/>
              <a:t> Mobility </a:t>
            </a:r>
          </a:p>
        </p:txBody>
      </p:sp>
    </p:spTree>
    <p:extLst>
      <p:ext uri="{BB962C8B-B14F-4D97-AF65-F5344CB8AC3E}">
        <p14:creationId xmlns:p14="http://schemas.microsoft.com/office/powerpoint/2010/main" val="9006446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3AC5C-E6F6-AC51-A1EF-B4A1624D5807}"/>
              </a:ext>
            </a:extLst>
          </p:cNvPr>
          <p:cNvSpPr>
            <a:spLocks noGrp="1"/>
          </p:cNvSpPr>
          <p:nvPr>
            <p:ph type="title"/>
          </p:nvPr>
        </p:nvSpPr>
        <p:spPr/>
        <p:txBody>
          <a:bodyPr/>
          <a:lstStyle/>
          <a:p>
            <a:r>
              <a:rPr lang="en-TT" dirty="0"/>
              <a:t>5.0	Regulatory Impact</a:t>
            </a:r>
          </a:p>
        </p:txBody>
      </p:sp>
      <p:sp>
        <p:nvSpPr>
          <p:cNvPr id="5" name="Content Placeholder 4">
            <a:extLst>
              <a:ext uri="{FF2B5EF4-FFF2-40B4-BE49-F238E27FC236}">
                <a16:creationId xmlns:a16="http://schemas.microsoft.com/office/drawing/2014/main" id="{8C2F03D1-2511-C115-20F5-B84260EF835B}"/>
              </a:ext>
            </a:extLst>
          </p:cNvPr>
          <p:cNvSpPr>
            <a:spLocks noGrp="1"/>
          </p:cNvSpPr>
          <p:nvPr>
            <p:ph idx="1"/>
          </p:nvPr>
        </p:nvSpPr>
        <p:spPr/>
        <p:txBody>
          <a:bodyPr/>
          <a:lstStyle/>
          <a:p>
            <a:r>
              <a:rPr lang="en-US" dirty="0"/>
              <a:t>Explore the implications of </a:t>
            </a:r>
            <a:r>
              <a:rPr lang="en-US" dirty="0" err="1"/>
              <a:t>eWaste</a:t>
            </a:r>
            <a:r>
              <a:rPr lang="en-US" dirty="0"/>
              <a:t> regulations i.e. how regulations may affect their supply chain</a:t>
            </a:r>
          </a:p>
          <a:p>
            <a:endParaRPr lang="en-US" dirty="0"/>
          </a:p>
          <a:p>
            <a:r>
              <a:rPr lang="en-US" dirty="0"/>
              <a:t>Recommend the necessity for Greencycle Mobility to develop reverse logistics systems. </a:t>
            </a:r>
          </a:p>
          <a:p>
            <a:pPr lvl="1"/>
            <a:r>
              <a:rPr lang="en-US" sz="2000" dirty="0"/>
              <a:t>Discuss the concept of Reverse Logistics and creating a Closed loop </a:t>
            </a:r>
          </a:p>
          <a:p>
            <a:pPr lvl="1"/>
            <a:r>
              <a:rPr lang="en-US" sz="2000" dirty="0"/>
              <a:t>Discuss how </a:t>
            </a:r>
            <a:r>
              <a:rPr lang="en-US" sz="2000" b="1" dirty="0"/>
              <a:t>Returns</a:t>
            </a:r>
            <a:r>
              <a:rPr lang="en-US" sz="2000" dirty="0"/>
              <a:t> from clients will be handled e.g. collections at retail partner stores</a:t>
            </a:r>
          </a:p>
          <a:p>
            <a:pPr lvl="1"/>
            <a:r>
              <a:rPr lang="en-US" sz="2200" dirty="0"/>
              <a:t>Debate and recommend whether to </a:t>
            </a:r>
            <a:r>
              <a:rPr lang="en-US" sz="2200" b="1" dirty="0"/>
              <a:t>outsource</a:t>
            </a:r>
            <a:r>
              <a:rPr lang="en-US" sz="2200" dirty="0"/>
              <a:t> to 3PL or handle reverse logistics in-house</a:t>
            </a:r>
          </a:p>
          <a:p>
            <a:pPr lvl="1"/>
            <a:r>
              <a:rPr lang="en-US" sz="2200" dirty="0"/>
              <a:t>Use of recycle materials for packaging</a:t>
            </a:r>
          </a:p>
          <a:p>
            <a:pPr lvl="1"/>
            <a:endParaRPr lang="en-US" sz="1600" dirty="0"/>
          </a:p>
          <a:p>
            <a:endParaRPr lang="en-US" dirty="0"/>
          </a:p>
          <a:p>
            <a:endParaRPr lang="en-US" dirty="0"/>
          </a:p>
        </p:txBody>
      </p:sp>
    </p:spTree>
    <p:extLst>
      <p:ext uri="{BB962C8B-B14F-4D97-AF65-F5344CB8AC3E}">
        <p14:creationId xmlns:p14="http://schemas.microsoft.com/office/powerpoint/2010/main" val="4934308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79357-6E30-401C-9AEB-3662F6BE8EF7}"/>
              </a:ext>
            </a:extLst>
          </p:cNvPr>
          <p:cNvSpPr>
            <a:spLocks noGrp="1"/>
          </p:cNvSpPr>
          <p:nvPr>
            <p:ph type="title"/>
          </p:nvPr>
        </p:nvSpPr>
        <p:spPr/>
        <p:txBody>
          <a:bodyPr/>
          <a:lstStyle/>
          <a:p>
            <a:r>
              <a:rPr lang="en-TT" dirty="0"/>
              <a:t>6.0 Supply Chain Risk Management</a:t>
            </a:r>
          </a:p>
        </p:txBody>
      </p:sp>
      <p:sp>
        <p:nvSpPr>
          <p:cNvPr id="3" name="Content Placeholder 2">
            <a:extLst>
              <a:ext uri="{FF2B5EF4-FFF2-40B4-BE49-F238E27FC236}">
                <a16:creationId xmlns:a16="http://schemas.microsoft.com/office/drawing/2014/main" id="{E2AE3784-2399-49D0-B3C2-664DF232DF07}"/>
              </a:ext>
            </a:extLst>
          </p:cNvPr>
          <p:cNvSpPr>
            <a:spLocks noGrp="1"/>
          </p:cNvSpPr>
          <p:nvPr>
            <p:ph idx="1"/>
          </p:nvPr>
        </p:nvSpPr>
        <p:spPr>
          <a:xfrm>
            <a:off x="838200" y="1690692"/>
            <a:ext cx="10515600" cy="5033957"/>
          </a:xfrm>
        </p:spPr>
        <p:txBody>
          <a:bodyPr/>
          <a:lstStyle/>
          <a:p>
            <a:pPr lvl="1"/>
            <a:r>
              <a:rPr lang="en-TT" b="1" dirty="0"/>
              <a:t>Identify</a:t>
            </a:r>
            <a:r>
              <a:rPr lang="en-TT" dirty="0"/>
              <a:t> and discuss possible risk </a:t>
            </a:r>
            <a:r>
              <a:rPr lang="en-TT" dirty="0" err="1"/>
              <a:t>GreenCycle</a:t>
            </a:r>
            <a:r>
              <a:rPr lang="en-TT" dirty="0"/>
              <a:t> will encounter by going Global </a:t>
            </a:r>
          </a:p>
          <a:p>
            <a:pPr lvl="1"/>
            <a:r>
              <a:rPr lang="en-TT" dirty="0"/>
              <a:t>Use Risk identified in the case plus others (max 7 risks)</a:t>
            </a:r>
          </a:p>
          <a:p>
            <a:pPr lvl="1"/>
            <a:r>
              <a:rPr lang="en-TT" b="1" dirty="0"/>
              <a:t>Assess</a:t>
            </a:r>
            <a:r>
              <a:rPr lang="en-TT" dirty="0"/>
              <a:t> these risks, build a table</a:t>
            </a:r>
          </a:p>
          <a:p>
            <a:pPr lvl="1"/>
            <a:r>
              <a:rPr lang="en-TT" dirty="0"/>
              <a:t>Discuss </a:t>
            </a:r>
            <a:r>
              <a:rPr lang="en-TT" b="1" dirty="0"/>
              <a:t>mitigation</a:t>
            </a:r>
            <a:r>
              <a:rPr lang="en-TT" dirty="0"/>
              <a:t> strategies</a:t>
            </a:r>
          </a:p>
          <a:p>
            <a:pPr lvl="2"/>
            <a:r>
              <a:rPr lang="en-TT" dirty="0"/>
              <a:t>Could add to table as a new column</a:t>
            </a:r>
          </a:p>
          <a:p>
            <a:pPr lvl="1"/>
            <a:endParaRPr lang="en-TT" dirty="0"/>
          </a:p>
          <a:p>
            <a:pPr lvl="1"/>
            <a:endParaRPr lang="en-TT" dirty="0"/>
          </a:p>
        </p:txBody>
      </p:sp>
      <p:pic>
        <p:nvPicPr>
          <p:cNvPr id="5" name="Content Placeholder 4">
            <a:extLst>
              <a:ext uri="{FF2B5EF4-FFF2-40B4-BE49-F238E27FC236}">
                <a16:creationId xmlns:a16="http://schemas.microsoft.com/office/drawing/2014/main" id="{DAC34CD8-A14B-4201-81DB-2606E7AD0F49}"/>
              </a:ext>
            </a:extLst>
          </p:cNvPr>
          <p:cNvPicPr>
            <a:picLocks noGrp="1" noChangeAspect="1"/>
          </p:cNvPicPr>
          <p:nvPr>
            <p:ph sz="half" idx="4294967295"/>
          </p:nvPr>
        </p:nvPicPr>
        <p:blipFill>
          <a:blip r:embed="rId2"/>
          <a:stretch>
            <a:fillRect/>
          </a:stretch>
        </p:blipFill>
        <p:spPr>
          <a:xfrm>
            <a:off x="1538704" y="4118464"/>
            <a:ext cx="6019800" cy="1965857"/>
          </a:xfrm>
          <a:prstGeom prst="rect">
            <a:avLst/>
          </a:prstGeom>
        </p:spPr>
      </p:pic>
    </p:spTree>
    <p:extLst>
      <p:ext uri="{BB962C8B-B14F-4D97-AF65-F5344CB8AC3E}">
        <p14:creationId xmlns:p14="http://schemas.microsoft.com/office/powerpoint/2010/main" val="25884775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4F2FB-FF0A-493E-8EE7-695303FF2BF4}"/>
              </a:ext>
            </a:extLst>
          </p:cNvPr>
          <p:cNvSpPr>
            <a:spLocks noGrp="1"/>
          </p:cNvSpPr>
          <p:nvPr>
            <p:ph type="title"/>
          </p:nvPr>
        </p:nvSpPr>
        <p:spPr/>
        <p:txBody>
          <a:bodyPr/>
          <a:lstStyle/>
          <a:p>
            <a:r>
              <a:rPr lang="en-TT" dirty="0"/>
              <a:t>7.0 Conclusion</a:t>
            </a:r>
          </a:p>
        </p:txBody>
      </p:sp>
      <p:sp>
        <p:nvSpPr>
          <p:cNvPr id="5" name="Content Placeholder 4">
            <a:extLst>
              <a:ext uri="{FF2B5EF4-FFF2-40B4-BE49-F238E27FC236}">
                <a16:creationId xmlns:a16="http://schemas.microsoft.com/office/drawing/2014/main" id="{A21E9988-7C8C-45C9-95EA-C84516AB682A}"/>
              </a:ext>
            </a:extLst>
          </p:cNvPr>
          <p:cNvSpPr>
            <a:spLocks noGrp="1"/>
          </p:cNvSpPr>
          <p:nvPr>
            <p:ph idx="1"/>
          </p:nvPr>
        </p:nvSpPr>
        <p:spPr/>
        <p:txBody>
          <a:bodyPr/>
          <a:lstStyle/>
          <a:p>
            <a:r>
              <a:rPr lang="en-TT" dirty="0"/>
              <a:t>Provide a summary of key findings from Scenario Analysis</a:t>
            </a:r>
          </a:p>
          <a:p>
            <a:endParaRPr lang="en-TT" dirty="0"/>
          </a:p>
          <a:p>
            <a:r>
              <a:rPr lang="en-TT" dirty="0"/>
              <a:t>Give a summary of key recommendations made for:</a:t>
            </a:r>
          </a:p>
          <a:p>
            <a:pPr lvl="1"/>
            <a:r>
              <a:rPr lang="en-TT" dirty="0"/>
              <a:t>Sustainability</a:t>
            </a:r>
          </a:p>
          <a:p>
            <a:pPr lvl="1"/>
            <a:r>
              <a:rPr lang="en-TT" dirty="0"/>
              <a:t>Operational Efficiency</a:t>
            </a:r>
          </a:p>
          <a:p>
            <a:pPr lvl="1"/>
            <a:r>
              <a:rPr lang="en-TT" dirty="0"/>
              <a:t>Technological Investments</a:t>
            </a:r>
          </a:p>
          <a:p>
            <a:pPr lvl="1"/>
            <a:endParaRPr lang="en-TT" dirty="0"/>
          </a:p>
          <a:p>
            <a:pPr lvl="1"/>
            <a:endParaRPr lang="en-TT" dirty="0"/>
          </a:p>
          <a:p>
            <a:endParaRPr lang="en-TT" dirty="0"/>
          </a:p>
        </p:txBody>
      </p:sp>
      <mc:AlternateContent xmlns:mc="http://schemas.openxmlformats.org/markup-compatibility/2006" xmlns:p14="http://schemas.microsoft.com/office/powerpoint/2010/main">
        <mc:Choice Requires="p14">
          <p:contentPart p14:bwMode="auto" r:id="rId2">
            <p14:nvContentPartPr>
              <p14:cNvPr id="3" name="Ink 2">
                <a:extLst>
                  <a:ext uri="{FF2B5EF4-FFF2-40B4-BE49-F238E27FC236}">
                    <a16:creationId xmlns:a16="http://schemas.microsoft.com/office/drawing/2014/main" id="{8EA6D993-E222-076E-B563-99B27132E865}"/>
                  </a:ext>
                </a:extLst>
              </p14:cNvPr>
              <p14:cNvContentPartPr/>
              <p14:nvPr/>
            </p14:nvContentPartPr>
            <p14:xfrm>
              <a:off x="6481800" y="3748680"/>
              <a:ext cx="4305240" cy="2396880"/>
            </p14:xfrm>
          </p:contentPart>
        </mc:Choice>
        <mc:Fallback xmlns="">
          <p:pic>
            <p:nvPicPr>
              <p:cNvPr id="3" name="Ink 2">
                <a:extLst>
                  <a:ext uri="{FF2B5EF4-FFF2-40B4-BE49-F238E27FC236}">
                    <a16:creationId xmlns:a16="http://schemas.microsoft.com/office/drawing/2014/main" id="{8EA6D993-E222-076E-B563-99B27132E865}"/>
                  </a:ext>
                </a:extLst>
              </p:cNvPr>
              <p:cNvPicPr/>
              <p:nvPr/>
            </p:nvPicPr>
            <p:blipFill>
              <a:blip r:embed="rId3"/>
              <a:stretch>
                <a:fillRect/>
              </a:stretch>
            </p:blipFill>
            <p:spPr>
              <a:xfrm>
                <a:off x="3967560" y="3597840"/>
                <a:ext cx="6828840" cy="2557080"/>
              </a:xfrm>
              <a:prstGeom prst="rect">
                <a:avLst/>
              </a:prstGeom>
            </p:spPr>
          </p:pic>
        </mc:Fallback>
      </mc:AlternateContent>
    </p:spTree>
    <p:extLst>
      <p:ext uri="{BB962C8B-B14F-4D97-AF65-F5344CB8AC3E}">
        <p14:creationId xmlns:p14="http://schemas.microsoft.com/office/powerpoint/2010/main" val="853757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720D5-28EC-A52D-605D-52B550F6FB37}"/>
              </a:ext>
            </a:extLst>
          </p:cNvPr>
          <p:cNvSpPr>
            <a:spLocks noGrp="1"/>
          </p:cNvSpPr>
          <p:nvPr>
            <p:ph type="title"/>
          </p:nvPr>
        </p:nvSpPr>
        <p:spPr/>
        <p:txBody>
          <a:bodyPr/>
          <a:lstStyle/>
          <a:p>
            <a:r>
              <a:rPr lang="en-TT" dirty="0"/>
              <a:t>Reference List</a:t>
            </a:r>
          </a:p>
        </p:txBody>
      </p:sp>
      <p:sp>
        <p:nvSpPr>
          <p:cNvPr id="3" name="Content Placeholder 2">
            <a:extLst>
              <a:ext uri="{FF2B5EF4-FFF2-40B4-BE49-F238E27FC236}">
                <a16:creationId xmlns:a16="http://schemas.microsoft.com/office/drawing/2014/main" id="{5E5D7E0C-57F3-A093-BC6D-2BAD55875E29}"/>
              </a:ext>
            </a:extLst>
          </p:cNvPr>
          <p:cNvSpPr>
            <a:spLocks noGrp="1"/>
          </p:cNvSpPr>
          <p:nvPr>
            <p:ph idx="1"/>
          </p:nvPr>
        </p:nvSpPr>
        <p:spPr/>
        <p:txBody>
          <a:bodyPr/>
          <a:lstStyle/>
          <a:p>
            <a:r>
              <a:rPr lang="en-US" dirty="0"/>
              <a:t>List all sources used, including academic references, industry reports, and case studies. </a:t>
            </a:r>
          </a:p>
          <a:p>
            <a:endParaRPr lang="en-US" dirty="0"/>
          </a:p>
          <a:p>
            <a:r>
              <a:rPr lang="en-US" dirty="0"/>
              <a:t>Follow the specified Anglia Ruskin Harvard Referencing style</a:t>
            </a:r>
            <a:endParaRPr lang="en-TT" dirty="0"/>
          </a:p>
        </p:txBody>
      </p:sp>
    </p:spTree>
    <p:extLst>
      <p:ext uri="{BB962C8B-B14F-4D97-AF65-F5344CB8AC3E}">
        <p14:creationId xmlns:p14="http://schemas.microsoft.com/office/powerpoint/2010/main" val="42835652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85960-D550-441E-A848-D97566E9C447}"/>
              </a:ext>
            </a:extLst>
          </p:cNvPr>
          <p:cNvSpPr>
            <a:spLocks noGrp="1"/>
          </p:cNvSpPr>
          <p:nvPr>
            <p:ph type="title"/>
          </p:nvPr>
        </p:nvSpPr>
        <p:spPr/>
        <p:txBody>
          <a:bodyPr/>
          <a:lstStyle/>
          <a:p>
            <a:r>
              <a:rPr lang="en-TT" dirty="0"/>
              <a:t>Scenario Analysis (30%)</a:t>
            </a:r>
          </a:p>
        </p:txBody>
      </p:sp>
      <p:sp>
        <p:nvSpPr>
          <p:cNvPr id="3" name="Content Placeholder 2">
            <a:extLst>
              <a:ext uri="{FF2B5EF4-FFF2-40B4-BE49-F238E27FC236}">
                <a16:creationId xmlns:a16="http://schemas.microsoft.com/office/drawing/2014/main" id="{56E972EA-A214-4CDD-8E89-26625589F43C}"/>
              </a:ext>
            </a:extLst>
          </p:cNvPr>
          <p:cNvSpPr>
            <a:spLocks noGrp="1"/>
          </p:cNvSpPr>
          <p:nvPr>
            <p:ph idx="1"/>
          </p:nvPr>
        </p:nvSpPr>
        <p:spPr/>
        <p:txBody>
          <a:bodyPr/>
          <a:lstStyle/>
          <a:p>
            <a:r>
              <a:rPr lang="en-US" dirty="0"/>
              <a:t>Use either the Porter Value Chain model or the SCOR model to </a:t>
            </a:r>
            <a:r>
              <a:rPr lang="en-US" dirty="0" err="1"/>
              <a:t>analyse</a:t>
            </a:r>
            <a:r>
              <a:rPr lang="en-US" dirty="0"/>
              <a:t> the situation.</a:t>
            </a:r>
          </a:p>
          <a:p>
            <a:endParaRPr lang="en-US" dirty="0"/>
          </a:p>
          <a:p>
            <a:r>
              <a:rPr lang="en-US" dirty="0"/>
              <a:t>Describe the current situation with the given case study, what are their current capabilities for supply chain management, and detail the opportunities for future growth of the company (Perform a SWOT then TWOS and report your TWOS analysis).</a:t>
            </a:r>
            <a:endParaRPr lang="en-TT" dirty="0"/>
          </a:p>
        </p:txBody>
      </p:sp>
    </p:spTree>
    <p:extLst>
      <p:ext uri="{BB962C8B-B14F-4D97-AF65-F5344CB8AC3E}">
        <p14:creationId xmlns:p14="http://schemas.microsoft.com/office/powerpoint/2010/main" val="452461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41828-EFF0-4692-A36E-2C2EFDB8A877}"/>
              </a:ext>
            </a:extLst>
          </p:cNvPr>
          <p:cNvSpPr>
            <a:spLocks noGrp="1"/>
          </p:cNvSpPr>
          <p:nvPr>
            <p:ph type="title"/>
          </p:nvPr>
        </p:nvSpPr>
        <p:spPr/>
        <p:txBody>
          <a:bodyPr/>
          <a:lstStyle/>
          <a:p>
            <a:r>
              <a:rPr lang="en-TT" dirty="0"/>
              <a:t>Supply Chain Strategies (30%)</a:t>
            </a:r>
          </a:p>
        </p:txBody>
      </p:sp>
      <p:sp>
        <p:nvSpPr>
          <p:cNvPr id="3" name="Content Placeholder 2">
            <a:extLst>
              <a:ext uri="{FF2B5EF4-FFF2-40B4-BE49-F238E27FC236}">
                <a16:creationId xmlns:a16="http://schemas.microsoft.com/office/drawing/2014/main" id="{41744A4C-5505-4F36-89BE-F355DA656A9D}"/>
              </a:ext>
            </a:extLst>
          </p:cNvPr>
          <p:cNvSpPr>
            <a:spLocks noGrp="1"/>
          </p:cNvSpPr>
          <p:nvPr>
            <p:ph idx="1"/>
          </p:nvPr>
        </p:nvSpPr>
        <p:spPr>
          <a:xfrm>
            <a:off x="838200" y="1775534"/>
            <a:ext cx="10515600" cy="4651899"/>
          </a:xfrm>
        </p:spPr>
        <p:txBody>
          <a:bodyPr>
            <a:normAutofit/>
          </a:bodyPr>
          <a:lstStyle/>
          <a:p>
            <a:pPr marL="0" indent="0">
              <a:buNone/>
            </a:pPr>
            <a:r>
              <a:rPr lang="en-US" dirty="0"/>
              <a:t>Define how the case study </a:t>
            </a:r>
            <a:r>
              <a:rPr lang="en-US" dirty="0" err="1"/>
              <a:t>organisation</a:t>
            </a:r>
            <a:r>
              <a:rPr lang="en-US" dirty="0"/>
              <a:t> could establish a global supply chain, making reference to one supply chain theory such as Porter’s value chain, SCOR model, etc. and the impact on the company structure. The strategies could include references to the following:</a:t>
            </a:r>
          </a:p>
        </p:txBody>
      </p:sp>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3F86035A-1B11-0E65-80A9-EAAFF6CF00A3}"/>
                  </a:ext>
                </a:extLst>
              </p14:cNvPr>
              <p14:cNvContentPartPr/>
              <p14:nvPr/>
            </p14:nvContentPartPr>
            <p14:xfrm>
              <a:off x="3802680" y="1389600"/>
              <a:ext cx="4534560" cy="5222520"/>
            </p14:xfrm>
          </p:contentPart>
        </mc:Choice>
        <mc:Fallback xmlns="">
          <p:pic>
            <p:nvPicPr>
              <p:cNvPr id="4" name="Ink 3">
                <a:extLst>
                  <a:ext uri="{FF2B5EF4-FFF2-40B4-BE49-F238E27FC236}">
                    <a16:creationId xmlns:a16="http://schemas.microsoft.com/office/drawing/2014/main" id="{3F86035A-1B11-0E65-80A9-EAAFF6CF00A3}"/>
                  </a:ext>
                </a:extLst>
              </p:cNvPr>
              <p:cNvPicPr/>
              <p:nvPr/>
            </p:nvPicPr>
            <p:blipFill>
              <a:blip r:embed="rId3"/>
              <a:stretch>
                <a:fillRect/>
              </a:stretch>
            </p:blipFill>
            <p:spPr>
              <a:xfrm>
                <a:off x="784800" y="1269000"/>
                <a:ext cx="7561800" cy="5409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Ink 5">
                <a:extLst>
                  <a:ext uri="{FF2B5EF4-FFF2-40B4-BE49-F238E27FC236}">
                    <a16:creationId xmlns:a16="http://schemas.microsoft.com/office/drawing/2014/main" id="{7006F2A8-5F01-6AF4-25E7-8A24A620F8CE}"/>
                  </a:ext>
                </a:extLst>
              </p14:cNvPr>
              <p14:cNvContentPartPr/>
              <p14:nvPr/>
            </p14:nvContentPartPr>
            <p14:xfrm>
              <a:off x="7473621" y="6322419"/>
              <a:ext cx="240480" cy="37080"/>
            </p14:xfrm>
          </p:contentPart>
        </mc:Choice>
        <mc:Fallback xmlns="">
          <p:pic>
            <p:nvPicPr>
              <p:cNvPr id="6" name="Ink 5">
                <a:extLst>
                  <a:ext uri="{FF2B5EF4-FFF2-40B4-BE49-F238E27FC236}">
                    <a16:creationId xmlns:a16="http://schemas.microsoft.com/office/drawing/2014/main" id="{7006F2A8-5F01-6AF4-25E7-8A24A620F8CE}"/>
                  </a:ext>
                </a:extLst>
              </p:cNvPr>
              <p:cNvPicPr/>
              <p:nvPr/>
            </p:nvPicPr>
            <p:blipFill>
              <a:blip r:embed="rId5"/>
              <a:stretch>
                <a:fillRect/>
              </a:stretch>
            </p:blipFill>
            <p:spPr>
              <a:xfrm>
                <a:off x="7464621" y="6313419"/>
                <a:ext cx="258120" cy="54720"/>
              </a:xfrm>
              <a:prstGeom prst="rect">
                <a:avLst/>
              </a:prstGeom>
            </p:spPr>
          </p:pic>
        </mc:Fallback>
      </mc:AlternateContent>
      <p:grpSp>
        <p:nvGrpSpPr>
          <p:cNvPr id="17" name="Group 16">
            <a:extLst>
              <a:ext uri="{FF2B5EF4-FFF2-40B4-BE49-F238E27FC236}">
                <a16:creationId xmlns:a16="http://schemas.microsoft.com/office/drawing/2014/main" id="{7740D6D3-4800-75D9-3DFE-95A2E6148FD9}"/>
              </a:ext>
            </a:extLst>
          </p:cNvPr>
          <p:cNvGrpSpPr/>
          <p:nvPr/>
        </p:nvGrpSpPr>
        <p:grpSpPr>
          <a:xfrm>
            <a:off x="7984101" y="5882139"/>
            <a:ext cx="1890720" cy="763920"/>
            <a:chOff x="7984101" y="5882139"/>
            <a:chExt cx="1890720" cy="763920"/>
          </a:xfrm>
        </p:grpSpPr>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8C9B02E5-1A6A-1CD4-79B9-62D2ED0AB871}"/>
                    </a:ext>
                  </a:extLst>
                </p14:cNvPr>
                <p14:cNvContentPartPr/>
                <p14:nvPr/>
              </p14:nvContentPartPr>
              <p14:xfrm>
                <a:off x="7984101" y="6086979"/>
                <a:ext cx="244440" cy="323640"/>
              </p14:xfrm>
            </p:contentPart>
          </mc:Choice>
          <mc:Fallback xmlns="">
            <p:pic>
              <p:nvPicPr>
                <p:cNvPr id="7" name="Ink 6">
                  <a:extLst>
                    <a:ext uri="{FF2B5EF4-FFF2-40B4-BE49-F238E27FC236}">
                      <a16:creationId xmlns:a16="http://schemas.microsoft.com/office/drawing/2014/main" id="{8C9B02E5-1A6A-1CD4-79B9-62D2ED0AB871}"/>
                    </a:ext>
                  </a:extLst>
                </p:cNvPr>
                <p:cNvPicPr/>
                <p:nvPr/>
              </p:nvPicPr>
              <p:blipFill>
                <a:blip r:embed="rId7"/>
                <a:stretch>
                  <a:fillRect/>
                </a:stretch>
              </p:blipFill>
              <p:spPr>
                <a:xfrm>
                  <a:off x="7975461" y="6077979"/>
                  <a:ext cx="262080" cy="3412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8" name="Ink 7">
                  <a:extLst>
                    <a:ext uri="{FF2B5EF4-FFF2-40B4-BE49-F238E27FC236}">
                      <a16:creationId xmlns:a16="http://schemas.microsoft.com/office/drawing/2014/main" id="{1268F6E0-6028-7B87-2553-8A0815DFAD95}"/>
                    </a:ext>
                  </a:extLst>
                </p14:cNvPr>
                <p14:cNvContentPartPr/>
                <p14:nvPr/>
              </p14:nvContentPartPr>
              <p14:xfrm>
                <a:off x="8339781" y="6265179"/>
                <a:ext cx="198720" cy="119880"/>
              </p14:xfrm>
            </p:contentPart>
          </mc:Choice>
          <mc:Fallback xmlns="">
            <p:pic>
              <p:nvPicPr>
                <p:cNvPr id="8" name="Ink 7">
                  <a:extLst>
                    <a:ext uri="{FF2B5EF4-FFF2-40B4-BE49-F238E27FC236}">
                      <a16:creationId xmlns:a16="http://schemas.microsoft.com/office/drawing/2014/main" id="{1268F6E0-6028-7B87-2553-8A0815DFAD95}"/>
                    </a:ext>
                  </a:extLst>
                </p:cNvPr>
                <p:cNvPicPr/>
                <p:nvPr/>
              </p:nvPicPr>
              <p:blipFill>
                <a:blip r:embed="rId9"/>
                <a:stretch>
                  <a:fillRect/>
                </a:stretch>
              </p:blipFill>
              <p:spPr>
                <a:xfrm>
                  <a:off x="8330781" y="6256539"/>
                  <a:ext cx="216360" cy="1375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9" name="Ink 8">
                  <a:extLst>
                    <a:ext uri="{FF2B5EF4-FFF2-40B4-BE49-F238E27FC236}">
                      <a16:creationId xmlns:a16="http://schemas.microsoft.com/office/drawing/2014/main" id="{CC43E25E-6B75-80DC-668B-5C43F8976E15}"/>
                    </a:ext>
                  </a:extLst>
                </p14:cNvPr>
                <p14:cNvContentPartPr/>
                <p14:nvPr/>
              </p14:nvContentPartPr>
              <p14:xfrm>
                <a:off x="8558301" y="5882139"/>
                <a:ext cx="14400" cy="496800"/>
              </p14:xfrm>
            </p:contentPart>
          </mc:Choice>
          <mc:Fallback xmlns="">
            <p:pic>
              <p:nvPicPr>
                <p:cNvPr id="9" name="Ink 8">
                  <a:extLst>
                    <a:ext uri="{FF2B5EF4-FFF2-40B4-BE49-F238E27FC236}">
                      <a16:creationId xmlns:a16="http://schemas.microsoft.com/office/drawing/2014/main" id="{CC43E25E-6B75-80DC-668B-5C43F8976E15}"/>
                    </a:ext>
                  </a:extLst>
                </p:cNvPr>
                <p:cNvPicPr/>
                <p:nvPr/>
              </p:nvPicPr>
              <p:blipFill>
                <a:blip r:embed="rId11"/>
                <a:stretch>
                  <a:fillRect/>
                </a:stretch>
              </p:blipFill>
              <p:spPr>
                <a:xfrm>
                  <a:off x="8549661" y="5873499"/>
                  <a:ext cx="32040" cy="5144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0" name="Ink 9">
                  <a:extLst>
                    <a:ext uri="{FF2B5EF4-FFF2-40B4-BE49-F238E27FC236}">
                      <a16:creationId xmlns:a16="http://schemas.microsoft.com/office/drawing/2014/main" id="{23715C42-52A7-F953-9C61-76DBBCA4FC0E}"/>
                    </a:ext>
                  </a:extLst>
                </p14:cNvPr>
                <p14:cNvContentPartPr/>
                <p14:nvPr/>
              </p14:nvContentPartPr>
              <p14:xfrm>
                <a:off x="8476941" y="6201819"/>
                <a:ext cx="228960" cy="169920"/>
              </p14:xfrm>
            </p:contentPart>
          </mc:Choice>
          <mc:Fallback xmlns="">
            <p:pic>
              <p:nvPicPr>
                <p:cNvPr id="10" name="Ink 9">
                  <a:extLst>
                    <a:ext uri="{FF2B5EF4-FFF2-40B4-BE49-F238E27FC236}">
                      <a16:creationId xmlns:a16="http://schemas.microsoft.com/office/drawing/2014/main" id="{23715C42-52A7-F953-9C61-76DBBCA4FC0E}"/>
                    </a:ext>
                  </a:extLst>
                </p:cNvPr>
                <p:cNvPicPr/>
                <p:nvPr/>
              </p:nvPicPr>
              <p:blipFill>
                <a:blip r:embed="rId13"/>
                <a:stretch>
                  <a:fillRect/>
                </a:stretch>
              </p:blipFill>
              <p:spPr>
                <a:xfrm>
                  <a:off x="8467941" y="6193179"/>
                  <a:ext cx="246600" cy="18756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1" name="Ink 10">
                  <a:extLst>
                    <a:ext uri="{FF2B5EF4-FFF2-40B4-BE49-F238E27FC236}">
                      <a16:creationId xmlns:a16="http://schemas.microsoft.com/office/drawing/2014/main" id="{5CDE4663-B5DD-00B8-D2FA-E425A8AD4941}"/>
                    </a:ext>
                  </a:extLst>
                </p14:cNvPr>
                <p14:cNvContentPartPr/>
                <p14:nvPr/>
              </p14:nvContentPartPr>
              <p14:xfrm>
                <a:off x="8751981" y="6211179"/>
                <a:ext cx="466920" cy="151560"/>
              </p14:xfrm>
            </p:contentPart>
          </mc:Choice>
          <mc:Fallback xmlns="">
            <p:pic>
              <p:nvPicPr>
                <p:cNvPr id="11" name="Ink 10">
                  <a:extLst>
                    <a:ext uri="{FF2B5EF4-FFF2-40B4-BE49-F238E27FC236}">
                      <a16:creationId xmlns:a16="http://schemas.microsoft.com/office/drawing/2014/main" id="{5CDE4663-B5DD-00B8-D2FA-E425A8AD4941}"/>
                    </a:ext>
                  </a:extLst>
                </p:cNvPr>
                <p:cNvPicPr/>
                <p:nvPr/>
              </p:nvPicPr>
              <p:blipFill>
                <a:blip r:embed="rId15"/>
                <a:stretch>
                  <a:fillRect/>
                </a:stretch>
              </p:blipFill>
              <p:spPr>
                <a:xfrm>
                  <a:off x="8742981" y="6202539"/>
                  <a:ext cx="484560" cy="1692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2" name="Ink 11">
                  <a:extLst>
                    <a:ext uri="{FF2B5EF4-FFF2-40B4-BE49-F238E27FC236}">
                      <a16:creationId xmlns:a16="http://schemas.microsoft.com/office/drawing/2014/main" id="{4E9E9E00-8A03-1094-B78A-DA376860CAC6}"/>
                    </a:ext>
                  </a:extLst>
                </p14:cNvPr>
                <p14:cNvContentPartPr/>
                <p14:nvPr/>
              </p14:nvContentPartPr>
              <p14:xfrm>
                <a:off x="9245541" y="6256179"/>
                <a:ext cx="190800" cy="109440"/>
              </p14:xfrm>
            </p:contentPart>
          </mc:Choice>
          <mc:Fallback xmlns="">
            <p:pic>
              <p:nvPicPr>
                <p:cNvPr id="12" name="Ink 11">
                  <a:extLst>
                    <a:ext uri="{FF2B5EF4-FFF2-40B4-BE49-F238E27FC236}">
                      <a16:creationId xmlns:a16="http://schemas.microsoft.com/office/drawing/2014/main" id="{4E9E9E00-8A03-1094-B78A-DA376860CAC6}"/>
                    </a:ext>
                  </a:extLst>
                </p:cNvPr>
                <p:cNvPicPr/>
                <p:nvPr/>
              </p:nvPicPr>
              <p:blipFill>
                <a:blip r:embed="rId17"/>
                <a:stretch>
                  <a:fillRect/>
                </a:stretch>
              </p:blipFill>
              <p:spPr>
                <a:xfrm>
                  <a:off x="9236541" y="6247179"/>
                  <a:ext cx="208440" cy="12708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3" name="Ink 12">
                  <a:extLst>
                    <a:ext uri="{FF2B5EF4-FFF2-40B4-BE49-F238E27FC236}">
                      <a16:creationId xmlns:a16="http://schemas.microsoft.com/office/drawing/2014/main" id="{3632C1E2-4871-2A30-A8DA-E99D5D419C08}"/>
                    </a:ext>
                  </a:extLst>
                </p14:cNvPr>
                <p14:cNvContentPartPr/>
                <p14:nvPr/>
              </p14:nvContentPartPr>
              <p14:xfrm>
                <a:off x="9410781" y="6245739"/>
                <a:ext cx="360" cy="360"/>
              </p14:xfrm>
            </p:contentPart>
          </mc:Choice>
          <mc:Fallback xmlns="">
            <p:pic>
              <p:nvPicPr>
                <p:cNvPr id="13" name="Ink 12">
                  <a:extLst>
                    <a:ext uri="{FF2B5EF4-FFF2-40B4-BE49-F238E27FC236}">
                      <a16:creationId xmlns:a16="http://schemas.microsoft.com/office/drawing/2014/main" id="{3632C1E2-4871-2A30-A8DA-E99D5D419C08}"/>
                    </a:ext>
                  </a:extLst>
                </p:cNvPr>
                <p:cNvPicPr/>
                <p:nvPr/>
              </p:nvPicPr>
              <p:blipFill>
                <a:blip r:embed="rId19"/>
                <a:stretch>
                  <a:fillRect/>
                </a:stretch>
              </p:blipFill>
              <p:spPr>
                <a:xfrm>
                  <a:off x="9402141" y="623709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4" name="Ink 13">
                  <a:extLst>
                    <a:ext uri="{FF2B5EF4-FFF2-40B4-BE49-F238E27FC236}">
                      <a16:creationId xmlns:a16="http://schemas.microsoft.com/office/drawing/2014/main" id="{088E9ADD-98E7-7B61-6330-D934AC23049E}"/>
                    </a:ext>
                  </a:extLst>
                </p14:cNvPr>
                <p14:cNvContentPartPr/>
                <p14:nvPr/>
              </p14:nvContentPartPr>
              <p14:xfrm>
                <a:off x="9410781" y="6245739"/>
                <a:ext cx="171000" cy="87840"/>
              </p14:xfrm>
            </p:contentPart>
          </mc:Choice>
          <mc:Fallback xmlns="">
            <p:pic>
              <p:nvPicPr>
                <p:cNvPr id="14" name="Ink 13">
                  <a:extLst>
                    <a:ext uri="{FF2B5EF4-FFF2-40B4-BE49-F238E27FC236}">
                      <a16:creationId xmlns:a16="http://schemas.microsoft.com/office/drawing/2014/main" id="{088E9ADD-98E7-7B61-6330-D934AC23049E}"/>
                    </a:ext>
                  </a:extLst>
                </p:cNvPr>
                <p:cNvPicPr/>
                <p:nvPr/>
              </p:nvPicPr>
              <p:blipFill>
                <a:blip r:embed="rId21"/>
                <a:stretch>
                  <a:fillRect/>
                </a:stretch>
              </p:blipFill>
              <p:spPr>
                <a:xfrm>
                  <a:off x="9402141" y="6237099"/>
                  <a:ext cx="188640" cy="10548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5" name="Ink 14">
                  <a:extLst>
                    <a:ext uri="{FF2B5EF4-FFF2-40B4-BE49-F238E27FC236}">
                      <a16:creationId xmlns:a16="http://schemas.microsoft.com/office/drawing/2014/main" id="{2B71B0C3-E3EC-D2B7-F476-59DB4B225953}"/>
                    </a:ext>
                  </a:extLst>
                </p14:cNvPr>
                <p14:cNvContentPartPr/>
                <p14:nvPr/>
              </p14:nvContentPartPr>
              <p14:xfrm>
                <a:off x="9434901" y="6202179"/>
                <a:ext cx="60480" cy="2520"/>
              </p14:xfrm>
            </p:contentPart>
          </mc:Choice>
          <mc:Fallback xmlns="">
            <p:pic>
              <p:nvPicPr>
                <p:cNvPr id="15" name="Ink 14">
                  <a:extLst>
                    <a:ext uri="{FF2B5EF4-FFF2-40B4-BE49-F238E27FC236}">
                      <a16:creationId xmlns:a16="http://schemas.microsoft.com/office/drawing/2014/main" id="{2B71B0C3-E3EC-D2B7-F476-59DB4B225953}"/>
                    </a:ext>
                  </a:extLst>
                </p:cNvPr>
                <p:cNvPicPr/>
                <p:nvPr/>
              </p:nvPicPr>
              <p:blipFill>
                <a:blip r:embed="rId23"/>
                <a:stretch>
                  <a:fillRect/>
                </a:stretch>
              </p:blipFill>
              <p:spPr>
                <a:xfrm>
                  <a:off x="9425901" y="6193179"/>
                  <a:ext cx="78120" cy="2016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6" name="Ink 15">
                  <a:extLst>
                    <a:ext uri="{FF2B5EF4-FFF2-40B4-BE49-F238E27FC236}">
                      <a16:creationId xmlns:a16="http://schemas.microsoft.com/office/drawing/2014/main" id="{C3C08FAD-902F-52E5-5A4F-732438E12DD7}"/>
                    </a:ext>
                  </a:extLst>
                </p14:cNvPr>
                <p14:cNvContentPartPr/>
                <p14:nvPr/>
              </p14:nvContentPartPr>
              <p14:xfrm>
                <a:off x="9619221" y="6240699"/>
                <a:ext cx="255600" cy="405360"/>
              </p14:xfrm>
            </p:contentPart>
          </mc:Choice>
          <mc:Fallback xmlns="">
            <p:pic>
              <p:nvPicPr>
                <p:cNvPr id="16" name="Ink 15">
                  <a:extLst>
                    <a:ext uri="{FF2B5EF4-FFF2-40B4-BE49-F238E27FC236}">
                      <a16:creationId xmlns:a16="http://schemas.microsoft.com/office/drawing/2014/main" id="{C3C08FAD-902F-52E5-5A4F-732438E12DD7}"/>
                    </a:ext>
                  </a:extLst>
                </p:cNvPr>
                <p:cNvPicPr/>
                <p:nvPr/>
              </p:nvPicPr>
              <p:blipFill>
                <a:blip r:embed="rId25"/>
                <a:stretch>
                  <a:fillRect/>
                </a:stretch>
              </p:blipFill>
              <p:spPr>
                <a:xfrm>
                  <a:off x="9610221" y="6232059"/>
                  <a:ext cx="273240" cy="423000"/>
                </a:xfrm>
                <a:prstGeom prst="rect">
                  <a:avLst/>
                </a:prstGeom>
              </p:spPr>
            </p:pic>
          </mc:Fallback>
        </mc:AlternateContent>
      </p:grpSp>
    </p:spTree>
    <p:extLst>
      <p:ext uri="{BB962C8B-B14F-4D97-AF65-F5344CB8AC3E}">
        <p14:creationId xmlns:p14="http://schemas.microsoft.com/office/powerpoint/2010/main" val="4265503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72148-7484-46D9-A060-B8E7DFB5B877}"/>
              </a:ext>
            </a:extLst>
          </p:cNvPr>
          <p:cNvSpPr>
            <a:spLocks noGrp="1"/>
          </p:cNvSpPr>
          <p:nvPr>
            <p:ph type="title"/>
          </p:nvPr>
        </p:nvSpPr>
        <p:spPr/>
        <p:txBody>
          <a:bodyPr/>
          <a:lstStyle/>
          <a:p>
            <a:r>
              <a:rPr lang="en-US" dirty="0"/>
              <a:t>Address these items in your Report:</a:t>
            </a:r>
            <a:endParaRPr lang="en-TT" dirty="0"/>
          </a:p>
        </p:txBody>
      </p:sp>
      <p:sp>
        <p:nvSpPr>
          <p:cNvPr id="3" name="Content Placeholder 2">
            <a:extLst>
              <a:ext uri="{FF2B5EF4-FFF2-40B4-BE49-F238E27FC236}">
                <a16:creationId xmlns:a16="http://schemas.microsoft.com/office/drawing/2014/main" id="{43B004F2-2860-44B2-8E04-C4E84D57AB24}"/>
              </a:ext>
            </a:extLst>
          </p:cNvPr>
          <p:cNvSpPr>
            <a:spLocks noGrp="1"/>
          </p:cNvSpPr>
          <p:nvPr>
            <p:ph idx="1"/>
          </p:nvPr>
        </p:nvSpPr>
        <p:spPr>
          <a:xfrm>
            <a:off x="838200" y="1825625"/>
            <a:ext cx="10515600" cy="4592930"/>
          </a:xfrm>
        </p:spPr>
        <p:txBody>
          <a:bodyPr>
            <a:normAutofit/>
          </a:bodyPr>
          <a:lstStyle/>
          <a:p>
            <a:pPr marL="0" indent="0">
              <a:buNone/>
            </a:pPr>
            <a:r>
              <a:rPr lang="en-US" sz="2800" dirty="0"/>
              <a:t>a) Global supply chain operations, i.e., manufacturing, suppliers, engineering </a:t>
            </a:r>
            <a:r>
              <a:rPr lang="en-US" sz="2800" dirty="0" err="1"/>
              <a:t>centre</a:t>
            </a:r>
            <a:r>
              <a:rPr lang="en-US" sz="2800" dirty="0"/>
              <a:t>.</a:t>
            </a:r>
          </a:p>
          <a:p>
            <a:pPr marL="0" indent="0">
              <a:buNone/>
            </a:pPr>
            <a:r>
              <a:rPr lang="en-US" sz="2800" dirty="0"/>
              <a:t>b)Advantages and disadvantages of outsourcing key sections of the supply chain.</a:t>
            </a:r>
          </a:p>
          <a:p>
            <a:pPr marL="0" indent="0">
              <a:buNone/>
            </a:pPr>
            <a:r>
              <a:rPr lang="en-US" sz="2800" dirty="0"/>
              <a:t>c) Identify key supply chain risks and how these risks can be managed.</a:t>
            </a:r>
          </a:p>
          <a:p>
            <a:pPr marL="0" indent="0">
              <a:buNone/>
            </a:pPr>
            <a:r>
              <a:rPr lang="en-US" sz="2800" dirty="0"/>
              <a:t>d) Benefits and disadvantages of Agile vs. Lean vs. Hybrid supply chain strategies.</a:t>
            </a:r>
          </a:p>
          <a:p>
            <a:pPr marL="0" indent="0">
              <a:buNone/>
            </a:pPr>
            <a:r>
              <a:rPr lang="en-US" sz="2800" dirty="0"/>
              <a:t>e) Impact of future technologies in sharing information throughout the supply chain.</a:t>
            </a:r>
          </a:p>
          <a:p>
            <a:pPr marL="0" indent="0">
              <a:buNone/>
            </a:pPr>
            <a:r>
              <a:rPr lang="en-US" sz="2800" dirty="0"/>
              <a:t>f) Impact on future </a:t>
            </a:r>
            <a:r>
              <a:rPr lang="en-US" sz="2800" dirty="0" err="1"/>
              <a:t>eWaste</a:t>
            </a:r>
            <a:r>
              <a:rPr lang="en-US" sz="2800" dirty="0"/>
              <a:t> regulations and reverse supply chains.</a:t>
            </a:r>
            <a:endParaRPr lang="en-TT" sz="2800" dirty="0"/>
          </a:p>
        </p:txBody>
      </p:sp>
    </p:spTree>
    <p:extLst>
      <p:ext uri="{BB962C8B-B14F-4D97-AF65-F5344CB8AC3E}">
        <p14:creationId xmlns:p14="http://schemas.microsoft.com/office/powerpoint/2010/main" val="39635069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BDF448-A1D9-40F9-81FB-F953920E75E4}"/>
              </a:ext>
            </a:extLst>
          </p:cNvPr>
          <p:cNvSpPr>
            <a:spLocks noGrp="1"/>
          </p:cNvSpPr>
          <p:nvPr>
            <p:ph type="title"/>
          </p:nvPr>
        </p:nvSpPr>
        <p:spPr/>
        <p:txBody>
          <a:bodyPr/>
          <a:lstStyle/>
          <a:p>
            <a:r>
              <a:rPr lang="en-TT" dirty="0"/>
              <a:t>Conclusion and recommendations (30%) </a:t>
            </a:r>
          </a:p>
        </p:txBody>
      </p:sp>
      <p:sp>
        <p:nvSpPr>
          <p:cNvPr id="3" name="Content Placeholder 2">
            <a:extLst>
              <a:ext uri="{FF2B5EF4-FFF2-40B4-BE49-F238E27FC236}">
                <a16:creationId xmlns:a16="http://schemas.microsoft.com/office/drawing/2014/main" id="{0D49891A-7430-421A-9E24-370658F30FE5}"/>
              </a:ext>
            </a:extLst>
          </p:cNvPr>
          <p:cNvSpPr>
            <a:spLocks noGrp="1"/>
          </p:cNvSpPr>
          <p:nvPr>
            <p:ph idx="1"/>
          </p:nvPr>
        </p:nvSpPr>
        <p:spPr/>
        <p:txBody>
          <a:bodyPr/>
          <a:lstStyle/>
          <a:p>
            <a:r>
              <a:rPr lang="en-US" dirty="0"/>
              <a:t>Provide a clear set of recommendations defining your ideas how to establish a supply chain, based off your academic research</a:t>
            </a:r>
            <a:endParaRPr lang="en-TT" dirty="0"/>
          </a:p>
        </p:txBody>
      </p:sp>
    </p:spTree>
    <p:extLst>
      <p:ext uri="{BB962C8B-B14F-4D97-AF65-F5344CB8AC3E}">
        <p14:creationId xmlns:p14="http://schemas.microsoft.com/office/powerpoint/2010/main" val="30469745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F922B-8657-CA1F-1C44-7A0C07F6F7D5}"/>
              </a:ext>
            </a:extLst>
          </p:cNvPr>
          <p:cNvSpPr>
            <a:spLocks noGrp="1"/>
          </p:cNvSpPr>
          <p:nvPr>
            <p:ph type="title"/>
          </p:nvPr>
        </p:nvSpPr>
        <p:spPr/>
        <p:txBody>
          <a:bodyPr/>
          <a:lstStyle/>
          <a:p>
            <a:r>
              <a:rPr lang="en-TT" dirty="0"/>
              <a:t>Bicycle supply chain structure</a:t>
            </a:r>
          </a:p>
        </p:txBody>
      </p:sp>
      <p:pic>
        <p:nvPicPr>
          <p:cNvPr id="4" name="Content Placeholder 3">
            <a:extLst>
              <a:ext uri="{FF2B5EF4-FFF2-40B4-BE49-F238E27FC236}">
                <a16:creationId xmlns:a16="http://schemas.microsoft.com/office/drawing/2014/main" id="{C58F7B38-3A7B-1B1D-2F8E-F0EEBF3F2EFA}"/>
              </a:ext>
            </a:extLst>
          </p:cNvPr>
          <p:cNvPicPr>
            <a:picLocks noGrp="1" noChangeAspect="1"/>
          </p:cNvPicPr>
          <p:nvPr>
            <p:ph idx="1"/>
          </p:nvPr>
        </p:nvPicPr>
        <p:blipFill>
          <a:blip r:embed="rId2"/>
          <a:stretch>
            <a:fillRect/>
          </a:stretch>
        </p:blipFill>
        <p:spPr>
          <a:xfrm>
            <a:off x="2559423" y="2076650"/>
            <a:ext cx="7073153" cy="3845597"/>
          </a:xfrm>
          <a:prstGeom prst="rect">
            <a:avLst/>
          </a:prstGeom>
        </p:spPr>
      </p:pic>
      <p:sp>
        <p:nvSpPr>
          <p:cNvPr id="6" name="TextBox 5">
            <a:extLst>
              <a:ext uri="{FF2B5EF4-FFF2-40B4-BE49-F238E27FC236}">
                <a16:creationId xmlns:a16="http://schemas.microsoft.com/office/drawing/2014/main" id="{FA6EC02C-47EE-A369-009B-B62AC99ED920}"/>
              </a:ext>
            </a:extLst>
          </p:cNvPr>
          <p:cNvSpPr txBox="1"/>
          <p:nvPr/>
        </p:nvSpPr>
        <p:spPr>
          <a:xfrm>
            <a:off x="2554941" y="6308205"/>
            <a:ext cx="6096000" cy="369332"/>
          </a:xfrm>
          <a:prstGeom prst="rect">
            <a:avLst/>
          </a:prstGeom>
          <a:noFill/>
        </p:spPr>
        <p:txBody>
          <a:bodyPr wrap="square">
            <a:spAutoFit/>
          </a:bodyPr>
          <a:lstStyle/>
          <a:p>
            <a:r>
              <a:rPr lang="en-TT" b="0" i="0" dirty="0">
                <a:solidFill>
                  <a:srgbClr val="111111"/>
                </a:solidFill>
                <a:effectLst/>
                <a:latin typeface="Roboto" panose="02000000000000000000" pitchFamily="2" charset="0"/>
                <a:hlinkClick r:id="rId3"/>
              </a:rPr>
              <a:t>Chiu and Kremer 2014</a:t>
            </a:r>
            <a:endParaRPr lang="en-TT" dirty="0"/>
          </a:p>
        </p:txBody>
      </p:sp>
    </p:spTree>
    <p:extLst>
      <p:ext uri="{BB962C8B-B14F-4D97-AF65-F5344CB8AC3E}">
        <p14:creationId xmlns:p14="http://schemas.microsoft.com/office/powerpoint/2010/main" val="28650927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8FDD5-71B1-0D73-7494-54007FBAA240}"/>
              </a:ext>
            </a:extLst>
          </p:cNvPr>
          <p:cNvSpPr>
            <a:spLocks noGrp="1"/>
          </p:cNvSpPr>
          <p:nvPr>
            <p:ph type="title"/>
          </p:nvPr>
        </p:nvSpPr>
        <p:spPr/>
        <p:txBody>
          <a:bodyPr/>
          <a:lstStyle/>
          <a:p>
            <a:r>
              <a:rPr lang="en-TT" dirty="0"/>
              <a:t>Useful info</a:t>
            </a:r>
          </a:p>
        </p:txBody>
      </p:sp>
      <p:sp>
        <p:nvSpPr>
          <p:cNvPr id="3" name="Content Placeholder 2">
            <a:extLst>
              <a:ext uri="{FF2B5EF4-FFF2-40B4-BE49-F238E27FC236}">
                <a16:creationId xmlns:a16="http://schemas.microsoft.com/office/drawing/2014/main" id="{C9F9647C-FD8D-0711-55F4-3B39F9E784B6}"/>
              </a:ext>
            </a:extLst>
          </p:cNvPr>
          <p:cNvSpPr>
            <a:spLocks noGrp="1"/>
          </p:cNvSpPr>
          <p:nvPr>
            <p:ph idx="1"/>
          </p:nvPr>
        </p:nvSpPr>
        <p:spPr/>
        <p:txBody>
          <a:bodyPr>
            <a:normAutofit/>
          </a:bodyPr>
          <a:lstStyle/>
          <a:p>
            <a:r>
              <a:rPr lang="en-TT" dirty="0">
                <a:hlinkClick r:id="rId2"/>
              </a:rPr>
              <a:t>https://www.technavio.com/report/e-bike-market-industry-analysis</a:t>
            </a:r>
            <a:r>
              <a:rPr lang="en-TT" dirty="0"/>
              <a:t> </a:t>
            </a:r>
          </a:p>
          <a:p>
            <a:r>
              <a:rPr lang="en-TT" dirty="0">
                <a:hlinkClick r:id="rId3"/>
              </a:rPr>
              <a:t>https://mobilityforesights.com/product/e-bike-market</a:t>
            </a:r>
            <a:r>
              <a:rPr lang="en-TT" dirty="0"/>
              <a:t> </a:t>
            </a:r>
          </a:p>
          <a:p>
            <a:endParaRPr lang="en-TT" dirty="0"/>
          </a:p>
          <a:p>
            <a:endParaRPr lang="en-TT" dirty="0"/>
          </a:p>
        </p:txBody>
      </p:sp>
    </p:spTree>
    <p:extLst>
      <p:ext uri="{BB962C8B-B14F-4D97-AF65-F5344CB8AC3E}">
        <p14:creationId xmlns:p14="http://schemas.microsoft.com/office/powerpoint/2010/main" val="2489958123"/>
      </p:ext>
    </p:extLst>
  </p:cSld>
  <p:clrMapOvr>
    <a:masterClrMapping/>
  </p:clrMapOvr>
</p:sld>
</file>

<file path=ppt/theme/theme1.xml><?xml version="1.0" encoding="utf-8"?>
<a:theme xmlns:a="http://schemas.openxmlformats.org/drawingml/2006/main" name="Lectuer Slides">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ctuer Slides" id="{5F655414-8DD4-45E8-ADFC-2D3E98AEA1EE}" vid="{14F29748-2545-426C-B85F-DE6F2C7936B3}"/>
    </a:ext>
  </a:extLst>
</a:theme>
</file>

<file path=docProps/app.xml><?xml version="1.0" encoding="utf-8"?>
<Properties xmlns="http://schemas.openxmlformats.org/officeDocument/2006/extended-properties" xmlns:vt="http://schemas.openxmlformats.org/officeDocument/2006/docPropsVTypes">
  <TotalTime>5748</TotalTime>
  <Words>1724</Words>
  <Application>Microsoft Office PowerPoint</Application>
  <PresentationFormat>Widescreen</PresentationFormat>
  <Paragraphs>211</Paragraphs>
  <Slides>33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Calibri</vt:lpstr>
      <vt:lpstr>Calibri Light</vt:lpstr>
      <vt:lpstr>Roboto</vt:lpstr>
      <vt:lpstr>Lectuer Slides</vt:lpstr>
      <vt:lpstr>011 Coursework Guidelines- 2025-26</vt:lpstr>
      <vt:lpstr>Requirements for Coursework</vt:lpstr>
      <vt:lpstr>Aim</vt:lpstr>
      <vt:lpstr>Scenario Analysis (30%)</vt:lpstr>
      <vt:lpstr>Supply Chain Strategies (30%)</vt:lpstr>
      <vt:lpstr>Address these items in your Report:</vt:lpstr>
      <vt:lpstr>Conclusion and recommendations (30%) </vt:lpstr>
      <vt:lpstr>Bicycle supply chain structure</vt:lpstr>
      <vt:lpstr>Useful info</vt:lpstr>
      <vt:lpstr>Pon.Bike End-to-End Supply Chain with Locations</vt:lpstr>
      <vt:lpstr>Pon Bike Global Supply Chain</vt:lpstr>
      <vt:lpstr>Report Structure and Content</vt:lpstr>
      <vt:lpstr>Report Format</vt:lpstr>
      <vt:lpstr>Executive Summary</vt:lpstr>
      <vt:lpstr>1.0 Introduction</vt:lpstr>
      <vt:lpstr>PowerPoint Presentation</vt:lpstr>
      <vt:lpstr>2.0 Scenario Analysis</vt:lpstr>
      <vt:lpstr>2.1 GreenCycle Mobility Current Situation</vt:lpstr>
      <vt:lpstr>2.2 GreenCycle Mobility  Capabilities</vt:lpstr>
      <vt:lpstr>2.3 SWOT Analysis</vt:lpstr>
      <vt:lpstr>Case Study: Rad Power Bikes – Assembly &amp; Logistics Postponement in E-Bikes</vt:lpstr>
      <vt:lpstr>PowerPoint Presentation</vt:lpstr>
      <vt:lpstr>PowerPoint Presentation</vt:lpstr>
      <vt:lpstr>PowerPoint Presentation</vt:lpstr>
      <vt:lpstr>3.0 Supply Chain Strategy</vt:lpstr>
      <vt:lpstr>PowerPoint Presentation</vt:lpstr>
      <vt:lpstr>PowerPoint Presentation</vt:lpstr>
      <vt:lpstr>PowerPoint Presentation</vt:lpstr>
      <vt:lpstr>4.0 Implementing Future Technologies</vt:lpstr>
      <vt:lpstr>5.0 Regulatory Impact</vt:lpstr>
      <vt:lpstr>6.0 Supply Chain Risk Management</vt:lpstr>
      <vt:lpstr>7.0 Conclusion</vt:lpstr>
      <vt:lpstr>Reference List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Requirements for Coursework</dc:title>
  <dc:creator>Andre Samuel</dc:creator>
  <cp:lastModifiedBy>Andre Samuel</cp:lastModifiedBy>
  <cp:revision>165</cp:revision>
  <dcterms:created xsi:type="dcterms:W3CDTF">2021-06-24T17:55:14Z</dcterms:created>
  <dcterms:modified xsi:type="dcterms:W3CDTF">2026-05-25T21:00:49Z</dcterms:modified>
</cp:coreProperties>
</file>